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9"/>
  </p:notesMasterIdLst>
  <p:sldIdLst>
    <p:sldId id="323" r:id="rId2"/>
    <p:sldId id="313" r:id="rId3"/>
    <p:sldId id="315" r:id="rId4"/>
    <p:sldId id="364" r:id="rId5"/>
    <p:sldId id="362" r:id="rId6"/>
    <p:sldId id="365" r:id="rId7"/>
    <p:sldId id="317" r:id="rId8"/>
    <p:sldId id="316" r:id="rId9"/>
    <p:sldId id="363" r:id="rId10"/>
    <p:sldId id="371" r:id="rId11"/>
    <p:sldId id="383" r:id="rId12"/>
    <p:sldId id="385" r:id="rId13"/>
    <p:sldId id="368" r:id="rId14"/>
    <p:sldId id="384" r:id="rId15"/>
    <p:sldId id="372" r:id="rId16"/>
    <p:sldId id="378" r:id="rId17"/>
    <p:sldId id="379" r:id="rId18"/>
    <p:sldId id="380" r:id="rId19"/>
    <p:sldId id="381" r:id="rId20"/>
    <p:sldId id="388" r:id="rId21"/>
    <p:sldId id="390" r:id="rId22"/>
    <p:sldId id="391" r:id="rId23"/>
    <p:sldId id="392" r:id="rId24"/>
    <p:sldId id="382" r:id="rId25"/>
    <p:sldId id="377" r:id="rId26"/>
    <p:sldId id="386" r:id="rId27"/>
    <p:sldId id="387" r:id="rId28"/>
  </p:sldIdLst>
  <p:sldSz cx="9144000" cy="5143500" type="screen16x9"/>
  <p:notesSz cx="6858000" cy="9144000"/>
  <p:embeddedFontLst>
    <p:embeddedFont>
      <p:font typeface="Assistant" pitchFamily="2" charset="-79"/>
      <p:regular r:id="rId30"/>
      <p:bold r:id="rId31"/>
    </p:embeddedFont>
    <p:embeddedFont>
      <p:font typeface="Lato" panose="020F0502020204030203" pitchFamily="34" charset="0"/>
      <p:regular r:id="rId32"/>
      <p:bold r:id="rId33"/>
      <p:italic r:id="rId34"/>
      <p:boldItalic r:id="rId35"/>
    </p:embeddedFont>
    <p:embeddedFont>
      <p:font typeface="Libre Baskerville" panose="02000000000000000000" pitchFamily="2" charset="0"/>
      <p:regular r:id="rId36"/>
      <p:bold r:id="rId37"/>
      <p:italic r:id="rId38"/>
    </p:embeddedFont>
    <p:embeddedFont>
      <p:font typeface="Public Sans"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D4D435-A3D2-4CBC-972B-05DC6CFDC1A5}" v="8" dt="2024-08-31T10:41:59.710"/>
  </p1510:revLst>
</p1510:revInfo>
</file>

<file path=ppt/tableStyles.xml><?xml version="1.0" encoding="utf-8"?>
<a:tblStyleLst xmlns:a="http://schemas.openxmlformats.org/drawingml/2006/main" def="{901D4866-9E63-444E-A314-068EEED02596}">
  <a:tblStyle styleId="{901D4866-9E63-444E-A314-068EEED0259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85109" autoAdjust="0"/>
  </p:normalViewPr>
  <p:slideViewPr>
    <p:cSldViewPr snapToGrid="0">
      <p:cViewPr varScale="1">
        <p:scale>
          <a:sx n="67" d="100"/>
          <a:sy n="67" d="100"/>
        </p:scale>
        <p:origin x="1300" y="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dd46dd1d67_2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dd46dd1d67_2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2178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7527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9010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950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2108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0909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ed9256fe6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ed9256fe6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1056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ed9256fe6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ed9256fe6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2311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ed9256fe6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ed9256fe6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431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2672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7c4c9014b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7c4c9014b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Bovenste</a:t>
            </a:r>
            <a:r>
              <a:rPr lang="en-US" dirty="0"/>
              <a:t> </a:t>
            </a:r>
            <a:r>
              <a:rPr lang="en-US" dirty="0" err="1"/>
              <a:t>rij</a:t>
            </a:r>
            <a:r>
              <a:rPr lang="en-US" dirty="0"/>
              <a:t> van links </a:t>
            </a:r>
            <a:r>
              <a:rPr lang="en-US" dirty="0" err="1"/>
              <a:t>naar</a:t>
            </a:r>
            <a:r>
              <a:rPr lang="en-US" dirty="0"/>
              <a:t> </a:t>
            </a:r>
            <a:r>
              <a:rPr lang="en-US" dirty="0" err="1"/>
              <a:t>rechts</a:t>
            </a:r>
            <a:r>
              <a:rPr lang="en-US" dirty="0"/>
              <a:t>: </a:t>
            </a:r>
            <a:r>
              <a:rPr lang="en-US" dirty="0" err="1"/>
              <a:t>luchtlandingstroepen</a:t>
            </a:r>
            <a:r>
              <a:rPr lang="en-US" dirty="0"/>
              <a:t> </a:t>
            </a:r>
            <a:r>
              <a:rPr lang="en-US" dirty="0" err="1"/>
              <a:t>komen</a:t>
            </a:r>
            <a:r>
              <a:rPr lang="en-US" dirty="0"/>
              <a:t> </a:t>
            </a:r>
            <a:r>
              <a:rPr lang="en-US" dirty="0" err="1"/>
              <a:t>aan</a:t>
            </a:r>
            <a:r>
              <a:rPr lang="en-US" dirty="0"/>
              <a:t> in Arnhem. </a:t>
            </a:r>
            <a:r>
              <a:rPr lang="en-US" dirty="0" err="1"/>
              <a:t>Soldaten</a:t>
            </a:r>
            <a:r>
              <a:rPr lang="en-US" dirty="0"/>
              <a:t> </a:t>
            </a:r>
            <a:r>
              <a:rPr lang="en-US" dirty="0" err="1"/>
              <a:t>rond</a:t>
            </a:r>
            <a:r>
              <a:rPr lang="en-US" dirty="0"/>
              <a:t> Arnhem. Bernard Montgomery.</a:t>
            </a:r>
            <a:br>
              <a:rPr lang="en-US" dirty="0"/>
            </a:br>
            <a:r>
              <a:rPr lang="en-US" dirty="0" err="1"/>
              <a:t>Onderste</a:t>
            </a:r>
            <a:r>
              <a:rPr lang="en-US" dirty="0"/>
              <a:t> </a:t>
            </a:r>
            <a:r>
              <a:rPr lang="en-US" dirty="0" err="1"/>
              <a:t>rij</a:t>
            </a:r>
            <a:r>
              <a:rPr lang="en-US" dirty="0"/>
              <a:t> van links </a:t>
            </a:r>
            <a:r>
              <a:rPr lang="en-US" dirty="0" err="1"/>
              <a:t>naar</a:t>
            </a:r>
            <a:r>
              <a:rPr lang="en-US" dirty="0"/>
              <a:t> </a:t>
            </a:r>
            <a:r>
              <a:rPr lang="en-US" dirty="0" err="1"/>
              <a:t>rechts</a:t>
            </a:r>
            <a:r>
              <a:rPr lang="en-US" dirty="0"/>
              <a:t>: Tanks </a:t>
            </a:r>
            <a:r>
              <a:rPr lang="en-US" dirty="0" err="1"/>
              <a:t>bij</a:t>
            </a:r>
            <a:r>
              <a:rPr lang="en-US" dirty="0"/>
              <a:t> de </a:t>
            </a:r>
            <a:r>
              <a:rPr lang="en-US" dirty="0" err="1"/>
              <a:t>Waalbrug</a:t>
            </a:r>
            <a:r>
              <a:rPr lang="en-US" dirty="0"/>
              <a:t>. De </a:t>
            </a:r>
            <a:r>
              <a:rPr lang="en-US" dirty="0" err="1"/>
              <a:t>Markt</a:t>
            </a:r>
            <a:r>
              <a:rPr lang="en-US" dirty="0"/>
              <a:t> van Valkenswaard </a:t>
            </a:r>
            <a:r>
              <a:rPr lang="en-US" dirty="0" err="1"/>
              <a:t>een</a:t>
            </a:r>
            <a:r>
              <a:rPr lang="en-US" dirty="0"/>
              <a:t> </a:t>
            </a:r>
            <a:r>
              <a:rPr lang="en-US" dirty="0" err="1"/>
              <a:t>paar</a:t>
            </a:r>
            <a:r>
              <a:rPr lang="en-US" dirty="0"/>
              <a:t> </a:t>
            </a:r>
            <a:r>
              <a:rPr lang="en-US" dirty="0" err="1"/>
              <a:t>dagen</a:t>
            </a:r>
            <a:r>
              <a:rPr lang="en-US" dirty="0"/>
              <a:t> </a:t>
            </a:r>
            <a:r>
              <a:rPr lang="en-US" dirty="0" err="1"/>
              <a:t>na</a:t>
            </a:r>
            <a:r>
              <a:rPr lang="en-US" dirty="0"/>
              <a:t> de </a:t>
            </a:r>
            <a:r>
              <a:rPr lang="en-US" dirty="0" err="1"/>
              <a:t>bevrijding</a:t>
            </a:r>
            <a:r>
              <a:rPr lang="en-US" dirty="0"/>
              <a:t>. </a:t>
            </a:r>
            <a:r>
              <a:rPr lang="en-US" dirty="0" err="1"/>
              <a:t>Britse</a:t>
            </a:r>
            <a:r>
              <a:rPr lang="en-US" dirty="0"/>
              <a:t> </a:t>
            </a:r>
            <a:r>
              <a:rPr lang="en-US" dirty="0" err="1"/>
              <a:t>soldaten</a:t>
            </a:r>
            <a:r>
              <a:rPr lang="en-US" dirty="0"/>
              <a:t> in de </a:t>
            </a:r>
            <a:r>
              <a:rPr lang="en-US" dirty="0" err="1"/>
              <a:t>ruines</a:t>
            </a:r>
            <a:r>
              <a:rPr lang="en-US" dirty="0"/>
              <a:t> </a:t>
            </a:r>
            <a:r>
              <a:rPr lang="en-US" dirty="0" err="1"/>
              <a:t>rondom</a:t>
            </a:r>
            <a:r>
              <a:rPr lang="en-US" dirty="0"/>
              <a:t> Arnhem.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endParaRPr lang="nl-NL" dirty="0"/>
          </a:p>
        </p:txBody>
      </p:sp>
    </p:spTree>
    <p:extLst>
      <p:ext uri="{BB962C8B-B14F-4D97-AF65-F5344CB8AC3E}">
        <p14:creationId xmlns:p14="http://schemas.microsoft.com/office/powerpoint/2010/main" val="3603232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endParaRPr lang="nl-NL" dirty="0"/>
          </a:p>
        </p:txBody>
      </p:sp>
    </p:spTree>
    <p:extLst>
      <p:ext uri="{BB962C8B-B14F-4D97-AF65-F5344CB8AC3E}">
        <p14:creationId xmlns:p14="http://schemas.microsoft.com/office/powerpoint/2010/main" val="361148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endParaRPr lang="nl-NL" dirty="0"/>
          </a:p>
        </p:txBody>
      </p:sp>
    </p:spTree>
    <p:extLst>
      <p:ext uri="{BB962C8B-B14F-4D97-AF65-F5344CB8AC3E}">
        <p14:creationId xmlns:p14="http://schemas.microsoft.com/office/powerpoint/2010/main" val="169040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546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pic>
        <p:nvPicPr>
          <p:cNvPr id="50" name="Google Shape;50;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51" name="Google Shape;51;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6"/>
          <p:cNvSpPr/>
          <p:nvPr/>
        </p:nvSpPr>
        <p:spPr>
          <a:xfrm>
            <a:off x="221700" y="172800"/>
            <a:ext cx="8700600" cy="4797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334650" y="291000"/>
            <a:ext cx="8474700" cy="4561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p:nvPr/>
        </p:nvSpPr>
        <p:spPr>
          <a:xfrm>
            <a:off x="334050" y="4536750"/>
            <a:ext cx="8473086" cy="322287"/>
          </a:xfrm>
          <a:custGeom>
            <a:avLst/>
            <a:gdLst/>
            <a:ahLst/>
            <a:cxnLst/>
            <a:rect l="l" t="t" r="r" b="b"/>
            <a:pathLst>
              <a:path w="95571" h="12711" extrusionOk="0">
                <a:moveTo>
                  <a:pt x="95569" y="5571"/>
                </a:moveTo>
                <a:lnTo>
                  <a:pt x="95569" y="5572"/>
                </a:lnTo>
                <a:lnTo>
                  <a:pt x="95569" y="5572"/>
                </a:lnTo>
                <a:cubicBezTo>
                  <a:pt x="95570" y="5571"/>
                  <a:pt x="95570" y="5571"/>
                  <a:pt x="95570" y="5571"/>
                </a:cubicBezTo>
                <a:close/>
                <a:moveTo>
                  <a:pt x="62468" y="10335"/>
                </a:moveTo>
                <a:cubicBezTo>
                  <a:pt x="62459" y="10341"/>
                  <a:pt x="62451" y="10350"/>
                  <a:pt x="62444" y="10356"/>
                </a:cubicBezTo>
                <a:cubicBezTo>
                  <a:pt x="62441" y="10349"/>
                  <a:pt x="62440" y="10341"/>
                  <a:pt x="62439" y="10335"/>
                </a:cubicBezTo>
                <a:close/>
                <a:moveTo>
                  <a:pt x="63304" y="10335"/>
                </a:moveTo>
                <a:cubicBezTo>
                  <a:pt x="63263" y="10418"/>
                  <a:pt x="63217" y="10499"/>
                  <a:pt x="63166" y="10579"/>
                </a:cubicBezTo>
                <a:cubicBezTo>
                  <a:pt x="63146" y="10497"/>
                  <a:pt x="63125" y="10416"/>
                  <a:pt x="63105" y="10335"/>
                </a:cubicBezTo>
                <a:close/>
                <a:moveTo>
                  <a:pt x="1996" y="0"/>
                </a:moveTo>
                <a:lnTo>
                  <a:pt x="1996" y="0"/>
                </a:lnTo>
                <a:cubicBezTo>
                  <a:pt x="1996" y="0"/>
                  <a:pt x="2680" y="1093"/>
                  <a:pt x="2477" y="1685"/>
                </a:cubicBezTo>
                <a:cubicBezTo>
                  <a:pt x="1848" y="1502"/>
                  <a:pt x="1217" y="1322"/>
                  <a:pt x="584" y="1146"/>
                </a:cubicBezTo>
                <a:lnTo>
                  <a:pt x="584" y="1146"/>
                </a:lnTo>
                <a:cubicBezTo>
                  <a:pt x="605" y="1331"/>
                  <a:pt x="626" y="1515"/>
                  <a:pt x="647" y="1701"/>
                </a:cubicBezTo>
                <a:cubicBezTo>
                  <a:pt x="629" y="1650"/>
                  <a:pt x="579" y="1628"/>
                  <a:pt x="512" y="1628"/>
                </a:cubicBezTo>
                <a:cubicBezTo>
                  <a:pt x="365" y="1628"/>
                  <a:pt x="138" y="1735"/>
                  <a:pt x="1" y="1878"/>
                </a:cubicBezTo>
                <a:lnTo>
                  <a:pt x="1" y="12710"/>
                </a:lnTo>
                <a:lnTo>
                  <a:pt x="95049" y="12225"/>
                </a:lnTo>
                <a:cubicBezTo>
                  <a:pt x="95194" y="12225"/>
                  <a:pt x="95324" y="10238"/>
                  <a:pt x="95362" y="10097"/>
                </a:cubicBezTo>
                <a:cubicBezTo>
                  <a:pt x="95424" y="9859"/>
                  <a:pt x="95495" y="9623"/>
                  <a:pt x="95569" y="9389"/>
                </a:cubicBezTo>
                <a:lnTo>
                  <a:pt x="95569" y="6549"/>
                </a:lnTo>
                <a:cubicBezTo>
                  <a:pt x="95501" y="6580"/>
                  <a:pt x="95432" y="6611"/>
                  <a:pt x="95365" y="6641"/>
                </a:cubicBezTo>
                <a:cubicBezTo>
                  <a:pt x="95416" y="6489"/>
                  <a:pt x="95485" y="6342"/>
                  <a:pt x="95569" y="6202"/>
                </a:cubicBezTo>
                <a:lnTo>
                  <a:pt x="95569" y="5572"/>
                </a:lnTo>
                <a:lnTo>
                  <a:pt x="95569" y="5572"/>
                </a:lnTo>
                <a:cubicBezTo>
                  <a:pt x="95146" y="5690"/>
                  <a:pt x="94752" y="5867"/>
                  <a:pt x="94408" y="6093"/>
                </a:cubicBezTo>
                <a:cubicBezTo>
                  <a:pt x="94499" y="5988"/>
                  <a:pt x="94594" y="5870"/>
                  <a:pt x="94574" y="5740"/>
                </a:cubicBezTo>
                <a:cubicBezTo>
                  <a:pt x="94558" y="5639"/>
                  <a:pt x="94432" y="5546"/>
                  <a:pt x="94320" y="5546"/>
                </a:cubicBezTo>
                <a:cubicBezTo>
                  <a:pt x="94286" y="5546"/>
                  <a:pt x="94254" y="5555"/>
                  <a:pt x="94226" y="5573"/>
                </a:cubicBezTo>
                <a:cubicBezTo>
                  <a:pt x="94340" y="5480"/>
                  <a:pt x="94455" y="5388"/>
                  <a:pt x="94569" y="5295"/>
                </a:cubicBezTo>
                <a:lnTo>
                  <a:pt x="94569" y="5295"/>
                </a:lnTo>
                <a:cubicBezTo>
                  <a:pt x="94327" y="5411"/>
                  <a:pt x="94051" y="5484"/>
                  <a:pt x="93766" y="5505"/>
                </a:cubicBezTo>
                <a:cubicBezTo>
                  <a:pt x="93915" y="5302"/>
                  <a:pt x="94065" y="5101"/>
                  <a:pt x="94214" y="4898"/>
                </a:cubicBezTo>
                <a:lnTo>
                  <a:pt x="94214" y="4898"/>
                </a:lnTo>
                <a:cubicBezTo>
                  <a:pt x="93248" y="4993"/>
                  <a:pt x="92318" y="5250"/>
                  <a:pt x="91497" y="5649"/>
                </a:cubicBezTo>
                <a:cubicBezTo>
                  <a:pt x="91711" y="5474"/>
                  <a:pt x="91925" y="5297"/>
                  <a:pt x="92139" y="5122"/>
                </a:cubicBezTo>
                <a:cubicBezTo>
                  <a:pt x="92033" y="5115"/>
                  <a:pt x="91927" y="5111"/>
                  <a:pt x="91821" y="5111"/>
                </a:cubicBezTo>
                <a:cubicBezTo>
                  <a:pt x="91184" y="5111"/>
                  <a:pt x="90555" y="5245"/>
                  <a:pt x="90014" y="5496"/>
                </a:cubicBezTo>
                <a:cubicBezTo>
                  <a:pt x="90016" y="5487"/>
                  <a:pt x="90021" y="5481"/>
                  <a:pt x="90024" y="5474"/>
                </a:cubicBezTo>
                <a:cubicBezTo>
                  <a:pt x="89623" y="5194"/>
                  <a:pt x="89710" y="5255"/>
                  <a:pt x="89309" y="4975"/>
                </a:cubicBezTo>
                <a:cubicBezTo>
                  <a:pt x="89109" y="5170"/>
                  <a:pt x="88908" y="5367"/>
                  <a:pt x="88707" y="5561"/>
                </a:cubicBezTo>
                <a:cubicBezTo>
                  <a:pt x="88573" y="5205"/>
                  <a:pt x="88439" y="4850"/>
                  <a:pt x="88305" y="4493"/>
                </a:cubicBezTo>
                <a:cubicBezTo>
                  <a:pt x="88295" y="5147"/>
                  <a:pt x="87617" y="5722"/>
                  <a:pt x="86814" y="5759"/>
                </a:cubicBezTo>
                <a:cubicBezTo>
                  <a:pt x="87033" y="5599"/>
                  <a:pt x="87252" y="5439"/>
                  <a:pt x="87471" y="5278"/>
                </a:cubicBezTo>
                <a:lnTo>
                  <a:pt x="87471" y="5278"/>
                </a:lnTo>
                <a:cubicBezTo>
                  <a:pt x="86878" y="5429"/>
                  <a:pt x="86286" y="5582"/>
                  <a:pt x="85694" y="5732"/>
                </a:cubicBezTo>
                <a:cubicBezTo>
                  <a:pt x="85715" y="5526"/>
                  <a:pt x="85805" y="5329"/>
                  <a:pt x="85954" y="5167"/>
                </a:cubicBezTo>
                <a:lnTo>
                  <a:pt x="85954" y="5167"/>
                </a:lnTo>
                <a:cubicBezTo>
                  <a:pt x="85558" y="5206"/>
                  <a:pt x="85200" y="5399"/>
                  <a:pt x="85006" y="5677"/>
                </a:cubicBezTo>
                <a:cubicBezTo>
                  <a:pt x="84719" y="5530"/>
                  <a:pt x="84475" y="5328"/>
                  <a:pt x="84301" y="5092"/>
                </a:cubicBezTo>
                <a:lnTo>
                  <a:pt x="84301" y="5092"/>
                </a:lnTo>
                <a:cubicBezTo>
                  <a:pt x="84398" y="5229"/>
                  <a:pt x="84438" y="5389"/>
                  <a:pt x="84414" y="5541"/>
                </a:cubicBezTo>
                <a:cubicBezTo>
                  <a:pt x="84183" y="5446"/>
                  <a:pt x="83929" y="5401"/>
                  <a:pt x="83677" y="5401"/>
                </a:cubicBezTo>
                <a:cubicBezTo>
                  <a:pt x="83180" y="5401"/>
                  <a:pt x="82691" y="5576"/>
                  <a:pt x="82399" y="5892"/>
                </a:cubicBezTo>
                <a:cubicBezTo>
                  <a:pt x="82337" y="5709"/>
                  <a:pt x="82275" y="5526"/>
                  <a:pt x="82214" y="5343"/>
                </a:cubicBezTo>
                <a:cubicBezTo>
                  <a:pt x="82156" y="5444"/>
                  <a:pt x="82100" y="5544"/>
                  <a:pt x="82043" y="5645"/>
                </a:cubicBezTo>
                <a:cubicBezTo>
                  <a:pt x="81843" y="4932"/>
                  <a:pt x="81457" y="4245"/>
                  <a:pt x="80919" y="3645"/>
                </a:cubicBezTo>
                <a:lnTo>
                  <a:pt x="80919" y="3645"/>
                </a:lnTo>
                <a:cubicBezTo>
                  <a:pt x="81646" y="4685"/>
                  <a:pt x="81516" y="6047"/>
                  <a:pt x="80608" y="6917"/>
                </a:cubicBezTo>
                <a:cubicBezTo>
                  <a:pt x="80550" y="6727"/>
                  <a:pt x="80493" y="6538"/>
                  <a:pt x="80433" y="6350"/>
                </a:cubicBezTo>
                <a:cubicBezTo>
                  <a:pt x="80375" y="6537"/>
                  <a:pt x="80316" y="6724"/>
                  <a:pt x="80257" y="6912"/>
                </a:cubicBezTo>
                <a:cubicBezTo>
                  <a:pt x="80337" y="6129"/>
                  <a:pt x="79641" y="5308"/>
                  <a:pt x="78699" y="5074"/>
                </a:cubicBezTo>
                <a:lnTo>
                  <a:pt x="78699" y="5074"/>
                </a:lnTo>
                <a:cubicBezTo>
                  <a:pt x="79462" y="5496"/>
                  <a:pt x="79978" y="6210"/>
                  <a:pt x="80049" y="6942"/>
                </a:cubicBezTo>
                <a:cubicBezTo>
                  <a:pt x="79464" y="6344"/>
                  <a:pt x="78532" y="5976"/>
                  <a:pt x="77614" y="5976"/>
                </a:cubicBezTo>
                <a:cubicBezTo>
                  <a:pt x="77576" y="5976"/>
                  <a:pt x="77539" y="5976"/>
                  <a:pt x="77501" y="5978"/>
                </a:cubicBezTo>
                <a:cubicBezTo>
                  <a:pt x="77701" y="6223"/>
                  <a:pt x="77833" y="6504"/>
                  <a:pt x="77884" y="6793"/>
                </a:cubicBezTo>
                <a:cubicBezTo>
                  <a:pt x="77658" y="6648"/>
                  <a:pt x="77434" y="6502"/>
                  <a:pt x="77209" y="6358"/>
                </a:cubicBezTo>
                <a:lnTo>
                  <a:pt x="77209" y="6358"/>
                </a:lnTo>
                <a:cubicBezTo>
                  <a:pt x="77270" y="6497"/>
                  <a:pt x="77331" y="6636"/>
                  <a:pt x="77390" y="6776"/>
                </a:cubicBezTo>
                <a:cubicBezTo>
                  <a:pt x="77337" y="6764"/>
                  <a:pt x="77283" y="6759"/>
                  <a:pt x="77230" y="6759"/>
                </a:cubicBezTo>
                <a:cubicBezTo>
                  <a:pt x="76962" y="6759"/>
                  <a:pt x="76703" y="6891"/>
                  <a:pt x="76606" y="7091"/>
                </a:cubicBezTo>
                <a:cubicBezTo>
                  <a:pt x="76541" y="6635"/>
                  <a:pt x="76591" y="6175"/>
                  <a:pt x="76751" y="5744"/>
                </a:cubicBezTo>
                <a:lnTo>
                  <a:pt x="76751" y="5744"/>
                </a:lnTo>
                <a:cubicBezTo>
                  <a:pt x="75988" y="6190"/>
                  <a:pt x="75506" y="6931"/>
                  <a:pt x="75471" y="7710"/>
                </a:cubicBezTo>
                <a:cubicBezTo>
                  <a:pt x="75265" y="7374"/>
                  <a:pt x="75152" y="7005"/>
                  <a:pt x="75139" y="6637"/>
                </a:cubicBezTo>
                <a:cubicBezTo>
                  <a:pt x="75065" y="6890"/>
                  <a:pt x="74990" y="7141"/>
                  <a:pt x="74914" y="7393"/>
                </a:cubicBezTo>
                <a:cubicBezTo>
                  <a:pt x="74760" y="7271"/>
                  <a:pt x="74547" y="7200"/>
                  <a:pt x="74338" y="7200"/>
                </a:cubicBezTo>
                <a:cubicBezTo>
                  <a:pt x="74336" y="7200"/>
                  <a:pt x="74335" y="7200"/>
                  <a:pt x="74333" y="7200"/>
                </a:cubicBezTo>
                <a:cubicBezTo>
                  <a:pt x="74575" y="7362"/>
                  <a:pt x="74759" y="7581"/>
                  <a:pt x="74855" y="7819"/>
                </a:cubicBezTo>
                <a:cubicBezTo>
                  <a:pt x="74431" y="7620"/>
                  <a:pt x="73947" y="7515"/>
                  <a:pt x="73469" y="7515"/>
                </a:cubicBezTo>
                <a:cubicBezTo>
                  <a:pt x="73320" y="7515"/>
                  <a:pt x="73172" y="7525"/>
                  <a:pt x="73027" y="7546"/>
                </a:cubicBezTo>
                <a:cubicBezTo>
                  <a:pt x="73100" y="7659"/>
                  <a:pt x="73172" y="7771"/>
                  <a:pt x="73244" y="7883"/>
                </a:cubicBezTo>
                <a:cubicBezTo>
                  <a:pt x="73057" y="7774"/>
                  <a:pt x="72832" y="7722"/>
                  <a:pt x="72609" y="7722"/>
                </a:cubicBezTo>
                <a:cubicBezTo>
                  <a:pt x="72290" y="7722"/>
                  <a:pt x="71976" y="7828"/>
                  <a:pt x="71785" y="8029"/>
                </a:cubicBezTo>
                <a:cubicBezTo>
                  <a:pt x="71818" y="7736"/>
                  <a:pt x="71853" y="7444"/>
                  <a:pt x="71886" y="7152"/>
                </a:cubicBezTo>
                <a:lnTo>
                  <a:pt x="71886" y="7152"/>
                </a:lnTo>
                <a:cubicBezTo>
                  <a:pt x="71018" y="7495"/>
                  <a:pt x="70354" y="8141"/>
                  <a:pt x="70092" y="8901"/>
                </a:cubicBezTo>
                <a:cubicBezTo>
                  <a:pt x="70020" y="8619"/>
                  <a:pt x="69949" y="8339"/>
                  <a:pt x="69877" y="8058"/>
                </a:cubicBezTo>
                <a:cubicBezTo>
                  <a:pt x="69814" y="8165"/>
                  <a:pt x="69751" y="8274"/>
                  <a:pt x="69689" y="8381"/>
                </a:cubicBezTo>
                <a:cubicBezTo>
                  <a:pt x="69496" y="8075"/>
                  <a:pt x="69455" y="7712"/>
                  <a:pt x="69580" y="7397"/>
                </a:cubicBezTo>
                <a:lnTo>
                  <a:pt x="69580" y="7397"/>
                </a:lnTo>
                <a:cubicBezTo>
                  <a:pt x="69286" y="7927"/>
                  <a:pt x="68992" y="8457"/>
                  <a:pt x="68697" y="8988"/>
                </a:cubicBezTo>
                <a:cubicBezTo>
                  <a:pt x="68590" y="8830"/>
                  <a:pt x="68482" y="8672"/>
                  <a:pt x="68374" y="8514"/>
                </a:cubicBezTo>
                <a:cubicBezTo>
                  <a:pt x="68338" y="8534"/>
                  <a:pt x="68297" y="8544"/>
                  <a:pt x="68255" y="8544"/>
                </a:cubicBezTo>
                <a:cubicBezTo>
                  <a:pt x="68110" y="8544"/>
                  <a:pt x="67953" y="8435"/>
                  <a:pt x="67915" y="8309"/>
                </a:cubicBezTo>
                <a:cubicBezTo>
                  <a:pt x="67867" y="8149"/>
                  <a:pt x="67948" y="7988"/>
                  <a:pt x="68028" y="7842"/>
                </a:cubicBezTo>
                <a:lnTo>
                  <a:pt x="68028" y="7842"/>
                </a:lnTo>
                <a:cubicBezTo>
                  <a:pt x="67260" y="8033"/>
                  <a:pt x="66813" y="8784"/>
                  <a:pt x="67086" y="9418"/>
                </a:cubicBezTo>
                <a:cubicBezTo>
                  <a:pt x="66523" y="9182"/>
                  <a:pt x="65919" y="9013"/>
                  <a:pt x="65304" y="8919"/>
                </a:cubicBezTo>
                <a:lnTo>
                  <a:pt x="65304" y="8919"/>
                </a:lnTo>
                <a:cubicBezTo>
                  <a:pt x="65546" y="9095"/>
                  <a:pt x="65754" y="9303"/>
                  <a:pt x="65912" y="9532"/>
                </a:cubicBezTo>
                <a:cubicBezTo>
                  <a:pt x="65724" y="9438"/>
                  <a:pt x="65506" y="9385"/>
                  <a:pt x="65290" y="9383"/>
                </a:cubicBezTo>
                <a:lnTo>
                  <a:pt x="65290" y="9383"/>
                </a:lnTo>
                <a:cubicBezTo>
                  <a:pt x="65632" y="9566"/>
                  <a:pt x="65869" y="9874"/>
                  <a:pt x="65921" y="10197"/>
                </a:cubicBezTo>
                <a:cubicBezTo>
                  <a:pt x="65517" y="9802"/>
                  <a:pt x="64886" y="9577"/>
                  <a:pt x="64273" y="9577"/>
                </a:cubicBezTo>
                <a:cubicBezTo>
                  <a:pt x="64077" y="9577"/>
                  <a:pt x="63882" y="9600"/>
                  <a:pt x="63698" y="9648"/>
                </a:cubicBezTo>
                <a:cubicBezTo>
                  <a:pt x="63654" y="9567"/>
                  <a:pt x="63610" y="9483"/>
                  <a:pt x="63567" y="9403"/>
                </a:cubicBezTo>
                <a:cubicBezTo>
                  <a:pt x="63561" y="9478"/>
                  <a:pt x="63550" y="9553"/>
                  <a:pt x="63536" y="9626"/>
                </a:cubicBezTo>
                <a:cubicBezTo>
                  <a:pt x="63483" y="9544"/>
                  <a:pt x="63358" y="9497"/>
                  <a:pt x="63234" y="9497"/>
                </a:cubicBezTo>
                <a:cubicBezTo>
                  <a:pt x="63174" y="9497"/>
                  <a:pt x="63114" y="9508"/>
                  <a:pt x="63064" y="9531"/>
                </a:cubicBezTo>
                <a:cubicBezTo>
                  <a:pt x="63013" y="9554"/>
                  <a:pt x="62971" y="9583"/>
                  <a:pt x="62932" y="9618"/>
                </a:cubicBezTo>
                <a:cubicBezTo>
                  <a:pt x="62931" y="9615"/>
                  <a:pt x="62931" y="9613"/>
                  <a:pt x="62930" y="9609"/>
                </a:cubicBezTo>
                <a:cubicBezTo>
                  <a:pt x="62928" y="9614"/>
                  <a:pt x="62927" y="9618"/>
                  <a:pt x="62926" y="9623"/>
                </a:cubicBezTo>
                <a:cubicBezTo>
                  <a:pt x="62835" y="9707"/>
                  <a:pt x="62776" y="9819"/>
                  <a:pt x="62723" y="9926"/>
                </a:cubicBezTo>
                <a:cubicBezTo>
                  <a:pt x="62552" y="9449"/>
                  <a:pt x="62771" y="8911"/>
                  <a:pt x="63250" y="8631"/>
                </a:cubicBezTo>
                <a:lnTo>
                  <a:pt x="63250" y="8631"/>
                </a:lnTo>
                <a:cubicBezTo>
                  <a:pt x="62616" y="8821"/>
                  <a:pt x="62149" y="9312"/>
                  <a:pt x="62080" y="9865"/>
                </a:cubicBezTo>
                <a:cubicBezTo>
                  <a:pt x="61975" y="9788"/>
                  <a:pt x="61869" y="9711"/>
                  <a:pt x="61764" y="9635"/>
                </a:cubicBezTo>
                <a:cubicBezTo>
                  <a:pt x="61761" y="9657"/>
                  <a:pt x="61748" y="9685"/>
                  <a:pt x="61714" y="9685"/>
                </a:cubicBezTo>
                <a:cubicBezTo>
                  <a:pt x="61710" y="9685"/>
                  <a:pt x="61706" y="9684"/>
                  <a:pt x="61702" y="9683"/>
                </a:cubicBezTo>
                <a:cubicBezTo>
                  <a:pt x="61654" y="9674"/>
                  <a:pt x="61606" y="9666"/>
                  <a:pt x="61559" y="9658"/>
                </a:cubicBezTo>
                <a:cubicBezTo>
                  <a:pt x="61525" y="9554"/>
                  <a:pt x="61535" y="9440"/>
                  <a:pt x="61581" y="9344"/>
                </a:cubicBezTo>
                <a:lnTo>
                  <a:pt x="61581" y="9344"/>
                </a:lnTo>
                <a:cubicBezTo>
                  <a:pt x="61427" y="9423"/>
                  <a:pt x="61270" y="9500"/>
                  <a:pt x="61114" y="9578"/>
                </a:cubicBezTo>
                <a:cubicBezTo>
                  <a:pt x="61058" y="9568"/>
                  <a:pt x="61003" y="9559"/>
                  <a:pt x="60948" y="9548"/>
                </a:cubicBezTo>
                <a:lnTo>
                  <a:pt x="60948" y="9548"/>
                </a:lnTo>
                <a:cubicBezTo>
                  <a:pt x="60982" y="9569"/>
                  <a:pt x="61013" y="9591"/>
                  <a:pt x="61047" y="9611"/>
                </a:cubicBezTo>
                <a:cubicBezTo>
                  <a:pt x="60884" y="9692"/>
                  <a:pt x="60722" y="9773"/>
                  <a:pt x="60558" y="9853"/>
                </a:cubicBezTo>
                <a:cubicBezTo>
                  <a:pt x="60543" y="9846"/>
                  <a:pt x="60535" y="9843"/>
                  <a:pt x="60520" y="9836"/>
                </a:cubicBezTo>
                <a:cubicBezTo>
                  <a:pt x="60434" y="9533"/>
                  <a:pt x="60353" y="9231"/>
                  <a:pt x="60276" y="8933"/>
                </a:cubicBezTo>
                <a:cubicBezTo>
                  <a:pt x="59887" y="9139"/>
                  <a:pt x="59493" y="9347"/>
                  <a:pt x="59094" y="9553"/>
                </a:cubicBezTo>
                <a:cubicBezTo>
                  <a:pt x="59014" y="9307"/>
                  <a:pt x="58937" y="9063"/>
                  <a:pt x="58864" y="8823"/>
                </a:cubicBezTo>
                <a:cubicBezTo>
                  <a:pt x="58670" y="9015"/>
                  <a:pt x="58476" y="9207"/>
                  <a:pt x="58280" y="9398"/>
                </a:cubicBezTo>
                <a:cubicBezTo>
                  <a:pt x="58318" y="9178"/>
                  <a:pt x="58359" y="8958"/>
                  <a:pt x="58400" y="8738"/>
                </a:cubicBezTo>
                <a:lnTo>
                  <a:pt x="58400" y="8738"/>
                </a:lnTo>
                <a:cubicBezTo>
                  <a:pt x="58168" y="8951"/>
                  <a:pt x="57935" y="9164"/>
                  <a:pt x="57701" y="9374"/>
                </a:cubicBezTo>
                <a:cubicBezTo>
                  <a:pt x="57737" y="9030"/>
                  <a:pt x="57776" y="8685"/>
                  <a:pt x="57819" y="8342"/>
                </a:cubicBezTo>
                <a:lnTo>
                  <a:pt x="57819" y="8342"/>
                </a:lnTo>
                <a:cubicBezTo>
                  <a:pt x="57509" y="8779"/>
                  <a:pt x="57055" y="9173"/>
                  <a:pt x="56490" y="9486"/>
                </a:cubicBezTo>
                <a:cubicBezTo>
                  <a:pt x="56521" y="9144"/>
                  <a:pt x="56553" y="8806"/>
                  <a:pt x="56591" y="8468"/>
                </a:cubicBezTo>
                <a:lnTo>
                  <a:pt x="56591" y="8468"/>
                </a:lnTo>
                <a:cubicBezTo>
                  <a:pt x="56254" y="8724"/>
                  <a:pt x="55917" y="8976"/>
                  <a:pt x="55576" y="9229"/>
                </a:cubicBezTo>
                <a:cubicBezTo>
                  <a:pt x="55404" y="8847"/>
                  <a:pt x="55409" y="8437"/>
                  <a:pt x="55581" y="8042"/>
                </a:cubicBezTo>
                <a:lnTo>
                  <a:pt x="55581" y="8042"/>
                </a:lnTo>
                <a:cubicBezTo>
                  <a:pt x="55200" y="8365"/>
                  <a:pt x="54814" y="8684"/>
                  <a:pt x="54429" y="9000"/>
                </a:cubicBezTo>
                <a:cubicBezTo>
                  <a:pt x="54355" y="8319"/>
                  <a:pt x="53658" y="7744"/>
                  <a:pt x="52665" y="7569"/>
                </a:cubicBezTo>
                <a:lnTo>
                  <a:pt x="52665" y="7569"/>
                </a:lnTo>
                <a:cubicBezTo>
                  <a:pt x="52747" y="7916"/>
                  <a:pt x="52833" y="8269"/>
                  <a:pt x="52926" y="8629"/>
                </a:cubicBezTo>
                <a:cubicBezTo>
                  <a:pt x="52709" y="8391"/>
                  <a:pt x="52495" y="8160"/>
                  <a:pt x="52286" y="7933"/>
                </a:cubicBezTo>
                <a:cubicBezTo>
                  <a:pt x="52228" y="8117"/>
                  <a:pt x="52171" y="8300"/>
                  <a:pt x="52115" y="8484"/>
                </a:cubicBezTo>
                <a:cubicBezTo>
                  <a:pt x="51734" y="8330"/>
                  <a:pt x="51452" y="8115"/>
                  <a:pt x="51303" y="7866"/>
                </a:cubicBezTo>
                <a:cubicBezTo>
                  <a:pt x="51100" y="8099"/>
                  <a:pt x="50785" y="8305"/>
                  <a:pt x="50408" y="8455"/>
                </a:cubicBezTo>
                <a:cubicBezTo>
                  <a:pt x="50450" y="8107"/>
                  <a:pt x="50652" y="7752"/>
                  <a:pt x="50982" y="7415"/>
                </a:cubicBezTo>
                <a:lnTo>
                  <a:pt x="50982" y="7415"/>
                </a:lnTo>
                <a:cubicBezTo>
                  <a:pt x="50024" y="7732"/>
                  <a:pt x="49072" y="8037"/>
                  <a:pt x="48135" y="8322"/>
                </a:cubicBezTo>
                <a:cubicBezTo>
                  <a:pt x="48229" y="8109"/>
                  <a:pt x="48324" y="7894"/>
                  <a:pt x="48421" y="7680"/>
                </a:cubicBezTo>
                <a:lnTo>
                  <a:pt x="48421" y="7680"/>
                </a:lnTo>
                <a:cubicBezTo>
                  <a:pt x="48296" y="7866"/>
                  <a:pt x="48135" y="8078"/>
                  <a:pt x="47808" y="8176"/>
                </a:cubicBezTo>
                <a:cubicBezTo>
                  <a:pt x="47744" y="8195"/>
                  <a:pt x="47677" y="8204"/>
                  <a:pt x="47613" y="8204"/>
                </a:cubicBezTo>
                <a:cubicBezTo>
                  <a:pt x="47395" y="8204"/>
                  <a:pt x="47213" y="8106"/>
                  <a:pt x="47281" y="8003"/>
                </a:cubicBezTo>
                <a:lnTo>
                  <a:pt x="47281" y="8003"/>
                </a:lnTo>
                <a:cubicBezTo>
                  <a:pt x="47140" y="8127"/>
                  <a:pt x="46999" y="8250"/>
                  <a:pt x="46859" y="8373"/>
                </a:cubicBezTo>
                <a:cubicBezTo>
                  <a:pt x="46672" y="8130"/>
                  <a:pt x="46490" y="7892"/>
                  <a:pt x="46314" y="7660"/>
                </a:cubicBezTo>
                <a:cubicBezTo>
                  <a:pt x="46265" y="7967"/>
                  <a:pt x="45982" y="8300"/>
                  <a:pt x="45546" y="8552"/>
                </a:cubicBezTo>
                <a:cubicBezTo>
                  <a:pt x="45589" y="8161"/>
                  <a:pt x="45382" y="7804"/>
                  <a:pt x="44979" y="7556"/>
                </a:cubicBezTo>
                <a:cubicBezTo>
                  <a:pt x="44904" y="7840"/>
                  <a:pt x="44728" y="8132"/>
                  <a:pt x="44464" y="8407"/>
                </a:cubicBezTo>
                <a:lnTo>
                  <a:pt x="44490" y="8093"/>
                </a:lnTo>
                <a:lnTo>
                  <a:pt x="44490" y="8093"/>
                </a:lnTo>
                <a:cubicBezTo>
                  <a:pt x="44392" y="8148"/>
                  <a:pt x="44233" y="8201"/>
                  <a:pt x="44104" y="8204"/>
                </a:cubicBezTo>
                <a:cubicBezTo>
                  <a:pt x="43924" y="8209"/>
                  <a:pt x="43745" y="8213"/>
                  <a:pt x="43568" y="8216"/>
                </a:cubicBezTo>
                <a:cubicBezTo>
                  <a:pt x="43402" y="7988"/>
                  <a:pt x="43413" y="7715"/>
                  <a:pt x="43594" y="7451"/>
                </a:cubicBezTo>
                <a:lnTo>
                  <a:pt x="43594" y="7451"/>
                </a:lnTo>
                <a:cubicBezTo>
                  <a:pt x="42760" y="7900"/>
                  <a:pt x="41881" y="8247"/>
                  <a:pt x="40945" y="8455"/>
                </a:cubicBezTo>
                <a:cubicBezTo>
                  <a:pt x="41005" y="8107"/>
                  <a:pt x="41184" y="7767"/>
                  <a:pt x="41472" y="7446"/>
                </a:cubicBezTo>
                <a:lnTo>
                  <a:pt x="41472" y="7446"/>
                </a:lnTo>
                <a:cubicBezTo>
                  <a:pt x="41181" y="7600"/>
                  <a:pt x="40888" y="7744"/>
                  <a:pt x="40590" y="7889"/>
                </a:cubicBezTo>
                <a:lnTo>
                  <a:pt x="40590" y="7889"/>
                </a:lnTo>
                <a:cubicBezTo>
                  <a:pt x="40712" y="7822"/>
                  <a:pt x="40728" y="7697"/>
                  <a:pt x="40590" y="7645"/>
                </a:cubicBezTo>
                <a:cubicBezTo>
                  <a:pt x="40559" y="7634"/>
                  <a:pt x="40524" y="7629"/>
                  <a:pt x="40487" y="7629"/>
                </a:cubicBezTo>
                <a:cubicBezTo>
                  <a:pt x="40380" y="7629"/>
                  <a:pt x="40265" y="7674"/>
                  <a:pt x="40242" y="7728"/>
                </a:cubicBezTo>
                <a:cubicBezTo>
                  <a:pt x="40237" y="7552"/>
                  <a:pt x="40231" y="7374"/>
                  <a:pt x="40225" y="7198"/>
                </a:cubicBezTo>
                <a:cubicBezTo>
                  <a:pt x="39987" y="7492"/>
                  <a:pt x="39658" y="7766"/>
                  <a:pt x="39260" y="8002"/>
                </a:cubicBezTo>
                <a:cubicBezTo>
                  <a:pt x="39530" y="7513"/>
                  <a:pt x="39282" y="6959"/>
                  <a:pt x="38615" y="6570"/>
                </a:cubicBezTo>
                <a:cubicBezTo>
                  <a:pt x="38517" y="6818"/>
                  <a:pt x="38417" y="7066"/>
                  <a:pt x="38320" y="7314"/>
                </a:cubicBezTo>
                <a:cubicBezTo>
                  <a:pt x="38283" y="7144"/>
                  <a:pt x="38246" y="6974"/>
                  <a:pt x="38210" y="6801"/>
                </a:cubicBezTo>
                <a:cubicBezTo>
                  <a:pt x="38179" y="6970"/>
                  <a:pt x="38068" y="7133"/>
                  <a:pt x="37892" y="7266"/>
                </a:cubicBezTo>
                <a:cubicBezTo>
                  <a:pt x="37603" y="6830"/>
                  <a:pt x="37449" y="6357"/>
                  <a:pt x="37445" y="5886"/>
                </a:cubicBezTo>
                <a:cubicBezTo>
                  <a:pt x="37126" y="6316"/>
                  <a:pt x="36534" y="6663"/>
                  <a:pt x="35793" y="6858"/>
                </a:cubicBezTo>
                <a:cubicBezTo>
                  <a:pt x="35824" y="6580"/>
                  <a:pt x="35854" y="6300"/>
                  <a:pt x="35884" y="6018"/>
                </a:cubicBezTo>
                <a:lnTo>
                  <a:pt x="35884" y="6018"/>
                </a:lnTo>
                <a:cubicBezTo>
                  <a:pt x="35683" y="6156"/>
                  <a:pt x="35483" y="6294"/>
                  <a:pt x="35283" y="6432"/>
                </a:cubicBezTo>
                <a:cubicBezTo>
                  <a:pt x="35341" y="6356"/>
                  <a:pt x="35213" y="6224"/>
                  <a:pt x="35044" y="6207"/>
                </a:cubicBezTo>
                <a:cubicBezTo>
                  <a:pt x="35025" y="6205"/>
                  <a:pt x="35006" y="6204"/>
                  <a:pt x="34988" y="6204"/>
                </a:cubicBezTo>
                <a:cubicBezTo>
                  <a:pt x="34812" y="6204"/>
                  <a:pt x="34679" y="6293"/>
                  <a:pt x="34641" y="6393"/>
                </a:cubicBezTo>
                <a:cubicBezTo>
                  <a:pt x="34523" y="6140"/>
                  <a:pt x="34404" y="5883"/>
                  <a:pt x="34283" y="5623"/>
                </a:cubicBezTo>
                <a:cubicBezTo>
                  <a:pt x="34072" y="5860"/>
                  <a:pt x="33862" y="6096"/>
                  <a:pt x="33653" y="6336"/>
                </a:cubicBezTo>
                <a:cubicBezTo>
                  <a:pt x="33416" y="5860"/>
                  <a:pt x="33078" y="5380"/>
                  <a:pt x="32646" y="4902"/>
                </a:cubicBezTo>
                <a:lnTo>
                  <a:pt x="32646" y="4902"/>
                </a:lnTo>
                <a:cubicBezTo>
                  <a:pt x="32805" y="5392"/>
                  <a:pt x="32769" y="5866"/>
                  <a:pt x="32558" y="6293"/>
                </a:cubicBezTo>
                <a:cubicBezTo>
                  <a:pt x="32424" y="5793"/>
                  <a:pt x="31925" y="5282"/>
                  <a:pt x="31219" y="4912"/>
                </a:cubicBezTo>
                <a:lnTo>
                  <a:pt x="31219" y="4912"/>
                </a:lnTo>
                <a:cubicBezTo>
                  <a:pt x="31239" y="5062"/>
                  <a:pt x="31257" y="5210"/>
                  <a:pt x="31274" y="5358"/>
                </a:cubicBezTo>
                <a:cubicBezTo>
                  <a:pt x="31249" y="5292"/>
                  <a:pt x="31201" y="5230"/>
                  <a:pt x="31112" y="5180"/>
                </a:cubicBezTo>
                <a:cubicBezTo>
                  <a:pt x="31066" y="5155"/>
                  <a:pt x="31013" y="5145"/>
                  <a:pt x="30962" y="5145"/>
                </a:cubicBezTo>
                <a:cubicBezTo>
                  <a:pt x="30854" y="5145"/>
                  <a:pt x="30756" y="5191"/>
                  <a:pt x="30754" y="5247"/>
                </a:cubicBezTo>
                <a:cubicBezTo>
                  <a:pt x="30556" y="4965"/>
                  <a:pt x="30355" y="4678"/>
                  <a:pt x="30152" y="4386"/>
                </a:cubicBezTo>
                <a:cubicBezTo>
                  <a:pt x="30103" y="4724"/>
                  <a:pt x="29917" y="5030"/>
                  <a:pt x="29618" y="5277"/>
                </a:cubicBezTo>
                <a:cubicBezTo>
                  <a:pt x="29417" y="4838"/>
                  <a:pt x="29212" y="4393"/>
                  <a:pt x="29002" y="3939"/>
                </a:cubicBezTo>
                <a:cubicBezTo>
                  <a:pt x="28880" y="4237"/>
                  <a:pt x="28758" y="4536"/>
                  <a:pt x="28640" y="4836"/>
                </a:cubicBezTo>
                <a:cubicBezTo>
                  <a:pt x="28677" y="4707"/>
                  <a:pt x="28705" y="4554"/>
                  <a:pt x="28559" y="4431"/>
                </a:cubicBezTo>
                <a:cubicBezTo>
                  <a:pt x="28499" y="4381"/>
                  <a:pt x="28404" y="4358"/>
                  <a:pt x="28319" y="4358"/>
                </a:cubicBezTo>
                <a:cubicBezTo>
                  <a:pt x="28231" y="4358"/>
                  <a:pt x="28154" y="4384"/>
                  <a:pt x="28141" y="4430"/>
                </a:cubicBezTo>
                <a:cubicBezTo>
                  <a:pt x="28070" y="4052"/>
                  <a:pt x="28032" y="3860"/>
                  <a:pt x="27958" y="3475"/>
                </a:cubicBezTo>
                <a:cubicBezTo>
                  <a:pt x="27621" y="3909"/>
                  <a:pt x="27100" y="4262"/>
                  <a:pt x="26464" y="4508"/>
                </a:cubicBezTo>
                <a:cubicBezTo>
                  <a:pt x="26298" y="4203"/>
                  <a:pt x="26129" y="3896"/>
                  <a:pt x="25959" y="3587"/>
                </a:cubicBezTo>
                <a:cubicBezTo>
                  <a:pt x="25845" y="3813"/>
                  <a:pt x="25733" y="4040"/>
                  <a:pt x="25621" y="4268"/>
                </a:cubicBezTo>
                <a:cubicBezTo>
                  <a:pt x="24822" y="3767"/>
                  <a:pt x="24213" y="3092"/>
                  <a:pt x="23937" y="2384"/>
                </a:cubicBezTo>
                <a:lnTo>
                  <a:pt x="23937" y="2384"/>
                </a:lnTo>
                <a:cubicBezTo>
                  <a:pt x="23992" y="2824"/>
                  <a:pt x="23939" y="3249"/>
                  <a:pt x="23789" y="3645"/>
                </a:cubicBezTo>
                <a:cubicBezTo>
                  <a:pt x="23377" y="3193"/>
                  <a:pt x="23026" y="2713"/>
                  <a:pt x="22744" y="2215"/>
                </a:cubicBezTo>
                <a:cubicBezTo>
                  <a:pt x="22645" y="2658"/>
                  <a:pt x="22596" y="2880"/>
                  <a:pt x="22500" y="3325"/>
                </a:cubicBezTo>
                <a:cubicBezTo>
                  <a:pt x="22362" y="3142"/>
                  <a:pt x="22222" y="2958"/>
                  <a:pt x="22082" y="2775"/>
                </a:cubicBezTo>
                <a:lnTo>
                  <a:pt x="22082" y="2775"/>
                </a:lnTo>
                <a:cubicBezTo>
                  <a:pt x="22165" y="2939"/>
                  <a:pt x="22008" y="3016"/>
                  <a:pt x="21794" y="3016"/>
                </a:cubicBezTo>
                <a:cubicBezTo>
                  <a:pt x="21569" y="3016"/>
                  <a:pt x="21282" y="2930"/>
                  <a:pt x="21151" y="2770"/>
                </a:cubicBezTo>
                <a:cubicBezTo>
                  <a:pt x="20895" y="2458"/>
                  <a:pt x="20863" y="2038"/>
                  <a:pt x="20466" y="1819"/>
                </a:cubicBezTo>
                <a:lnTo>
                  <a:pt x="20466" y="1819"/>
                </a:lnTo>
                <a:cubicBezTo>
                  <a:pt x="20468" y="1832"/>
                  <a:pt x="20469" y="1844"/>
                  <a:pt x="20469" y="1855"/>
                </a:cubicBezTo>
                <a:cubicBezTo>
                  <a:pt x="20452" y="1816"/>
                  <a:pt x="20434" y="1776"/>
                  <a:pt x="20413" y="1736"/>
                </a:cubicBezTo>
                <a:cubicBezTo>
                  <a:pt x="19943" y="2185"/>
                  <a:pt x="19353" y="2565"/>
                  <a:pt x="18692" y="2873"/>
                </a:cubicBezTo>
                <a:cubicBezTo>
                  <a:pt x="18713" y="2702"/>
                  <a:pt x="18733" y="2532"/>
                  <a:pt x="18754" y="2362"/>
                </a:cubicBezTo>
                <a:lnTo>
                  <a:pt x="18754" y="2362"/>
                </a:lnTo>
                <a:cubicBezTo>
                  <a:pt x="18714" y="2390"/>
                  <a:pt x="18646" y="2403"/>
                  <a:pt x="18565" y="2403"/>
                </a:cubicBezTo>
                <a:cubicBezTo>
                  <a:pt x="18395" y="2403"/>
                  <a:pt x="18171" y="2345"/>
                  <a:pt x="18044" y="2246"/>
                </a:cubicBezTo>
                <a:cubicBezTo>
                  <a:pt x="17860" y="2101"/>
                  <a:pt x="17676" y="1957"/>
                  <a:pt x="17493" y="1819"/>
                </a:cubicBezTo>
                <a:cubicBezTo>
                  <a:pt x="17394" y="1978"/>
                  <a:pt x="17296" y="2138"/>
                  <a:pt x="17195" y="2297"/>
                </a:cubicBezTo>
                <a:cubicBezTo>
                  <a:pt x="16779" y="1947"/>
                  <a:pt x="16361" y="1599"/>
                  <a:pt x="15940" y="1253"/>
                </a:cubicBezTo>
                <a:lnTo>
                  <a:pt x="15940" y="1253"/>
                </a:lnTo>
                <a:cubicBezTo>
                  <a:pt x="16099" y="1624"/>
                  <a:pt x="16156" y="2022"/>
                  <a:pt x="16110" y="2413"/>
                </a:cubicBezTo>
                <a:cubicBezTo>
                  <a:pt x="15712" y="2192"/>
                  <a:pt x="15401" y="1873"/>
                  <a:pt x="15229" y="1512"/>
                </a:cubicBezTo>
                <a:cubicBezTo>
                  <a:pt x="15206" y="1860"/>
                  <a:pt x="15195" y="2036"/>
                  <a:pt x="15175" y="2384"/>
                </a:cubicBezTo>
                <a:cubicBezTo>
                  <a:pt x="14985" y="2192"/>
                  <a:pt x="14795" y="2001"/>
                  <a:pt x="14605" y="1811"/>
                </a:cubicBezTo>
                <a:cubicBezTo>
                  <a:pt x="14560" y="2136"/>
                  <a:pt x="14319" y="2443"/>
                  <a:pt x="13971" y="2622"/>
                </a:cubicBezTo>
                <a:cubicBezTo>
                  <a:pt x="13752" y="1996"/>
                  <a:pt x="13643" y="1683"/>
                  <a:pt x="13423" y="1057"/>
                </a:cubicBezTo>
                <a:cubicBezTo>
                  <a:pt x="13226" y="1441"/>
                  <a:pt x="13030" y="1824"/>
                  <a:pt x="12837" y="2210"/>
                </a:cubicBezTo>
                <a:cubicBezTo>
                  <a:pt x="12791" y="1993"/>
                  <a:pt x="12745" y="1778"/>
                  <a:pt x="12698" y="1562"/>
                </a:cubicBezTo>
                <a:cubicBezTo>
                  <a:pt x="12565" y="1903"/>
                  <a:pt x="12433" y="2244"/>
                  <a:pt x="12301" y="2586"/>
                </a:cubicBezTo>
                <a:cubicBezTo>
                  <a:pt x="12091" y="1941"/>
                  <a:pt x="11705" y="1335"/>
                  <a:pt x="11173" y="825"/>
                </a:cubicBezTo>
                <a:lnTo>
                  <a:pt x="11173" y="825"/>
                </a:lnTo>
                <a:cubicBezTo>
                  <a:pt x="11242" y="1331"/>
                  <a:pt x="11175" y="1850"/>
                  <a:pt x="10984" y="2341"/>
                </a:cubicBezTo>
                <a:cubicBezTo>
                  <a:pt x="10595" y="2018"/>
                  <a:pt x="10203" y="1696"/>
                  <a:pt x="9811" y="1376"/>
                </a:cubicBezTo>
                <a:cubicBezTo>
                  <a:pt x="9742" y="1576"/>
                  <a:pt x="9674" y="1776"/>
                  <a:pt x="9607" y="1976"/>
                </a:cubicBezTo>
                <a:cubicBezTo>
                  <a:pt x="9525" y="1792"/>
                  <a:pt x="9371" y="1629"/>
                  <a:pt x="9173" y="1514"/>
                </a:cubicBezTo>
                <a:cubicBezTo>
                  <a:pt x="9124" y="1726"/>
                  <a:pt x="9075" y="1940"/>
                  <a:pt x="9026" y="2152"/>
                </a:cubicBezTo>
                <a:cubicBezTo>
                  <a:pt x="8116" y="1683"/>
                  <a:pt x="7200" y="1220"/>
                  <a:pt x="6277" y="762"/>
                </a:cubicBezTo>
                <a:lnTo>
                  <a:pt x="6277" y="762"/>
                </a:lnTo>
                <a:cubicBezTo>
                  <a:pt x="6468" y="1076"/>
                  <a:pt x="6661" y="1393"/>
                  <a:pt x="6851" y="1709"/>
                </a:cubicBezTo>
                <a:cubicBezTo>
                  <a:pt x="6302" y="1463"/>
                  <a:pt x="5747" y="1220"/>
                  <a:pt x="5193" y="979"/>
                </a:cubicBezTo>
                <a:lnTo>
                  <a:pt x="5193" y="979"/>
                </a:lnTo>
                <a:cubicBezTo>
                  <a:pt x="5279" y="1069"/>
                  <a:pt x="5284" y="1220"/>
                  <a:pt x="5153" y="1287"/>
                </a:cubicBezTo>
                <a:cubicBezTo>
                  <a:pt x="5116" y="1306"/>
                  <a:pt x="5076" y="1315"/>
                  <a:pt x="5035" y="1315"/>
                </a:cubicBezTo>
                <a:cubicBezTo>
                  <a:pt x="4906" y="1315"/>
                  <a:pt x="4778" y="1227"/>
                  <a:pt x="4763" y="1126"/>
                </a:cubicBezTo>
                <a:cubicBezTo>
                  <a:pt x="4726" y="1376"/>
                  <a:pt x="4690" y="1625"/>
                  <a:pt x="4654" y="1876"/>
                </a:cubicBezTo>
                <a:cubicBezTo>
                  <a:pt x="3703" y="1312"/>
                  <a:pt x="1996" y="0"/>
                  <a:pt x="1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a:off x="334075" y="4673650"/>
            <a:ext cx="8476550" cy="184800"/>
          </a:xfrm>
          <a:custGeom>
            <a:avLst/>
            <a:gdLst/>
            <a:ahLst/>
            <a:cxnLst/>
            <a:rect l="l" t="t" r="r" b="b"/>
            <a:pathLst>
              <a:path w="339062" h="7392" extrusionOk="0">
                <a:moveTo>
                  <a:pt x="36" y="7321"/>
                </a:moveTo>
                <a:lnTo>
                  <a:pt x="338991" y="7392"/>
                </a:lnTo>
                <a:lnTo>
                  <a:pt x="339062" y="0"/>
                </a:lnTo>
                <a:lnTo>
                  <a:pt x="334737" y="2766"/>
                </a:lnTo>
                <a:lnTo>
                  <a:pt x="273809" y="2766"/>
                </a:lnTo>
                <a:lnTo>
                  <a:pt x="224051" y="5544"/>
                </a:lnTo>
                <a:lnTo>
                  <a:pt x="87858" y="2132"/>
                </a:lnTo>
                <a:lnTo>
                  <a:pt x="0" y="2132"/>
                </a:lnTo>
                <a:close/>
              </a:path>
            </a:pathLst>
          </a:custGeom>
          <a:solidFill>
            <a:schemeClr val="accent1"/>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367"/>
        <p:cNvGrpSpPr/>
        <p:nvPr/>
      </p:nvGrpSpPr>
      <p:grpSpPr>
        <a:xfrm>
          <a:off x="0" y="0"/>
          <a:ext cx="0" cy="0"/>
          <a:chOff x="0" y="0"/>
          <a:chExt cx="0" cy="0"/>
        </a:xfrm>
      </p:grpSpPr>
      <p:pic>
        <p:nvPicPr>
          <p:cNvPr id="368" name="Google Shape;368;p25"/>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369" name="Google Shape;369;p25"/>
          <p:cNvSpPr/>
          <p:nvPr/>
        </p:nvSpPr>
        <p:spPr>
          <a:xfrm>
            <a:off x="198225" y="221925"/>
            <a:ext cx="87579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70" name="Google Shape;370;p25"/>
          <p:cNvGrpSpPr/>
          <p:nvPr/>
        </p:nvGrpSpPr>
        <p:grpSpPr>
          <a:xfrm>
            <a:off x="358550" y="593475"/>
            <a:ext cx="187800" cy="3956550"/>
            <a:chOff x="386025" y="588225"/>
            <a:chExt cx="187800" cy="3956550"/>
          </a:xfrm>
        </p:grpSpPr>
        <p:sp>
          <p:nvSpPr>
            <p:cNvPr id="371" name="Google Shape;371;p25"/>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2" name="Google Shape;372;p25"/>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3" name="Google Shape;373;p25"/>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4" name="Google Shape;374;p25"/>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5" name="Google Shape;375;p25"/>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6" name="Google Shape;376;p25"/>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7" name="Google Shape;377;p25"/>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cxnSp>
        <p:nvCxnSpPr>
          <p:cNvPr id="378" name="Google Shape;378;p25"/>
          <p:cNvCxnSpPr/>
          <p:nvPr/>
        </p:nvCxnSpPr>
        <p:spPr>
          <a:xfrm>
            <a:off x="719875" y="231775"/>
            <a:ext cx="0" cy="4684800"/>
          </a:xfrm>
          <a:prstGeom prst="straightConnector1">
            <a:avLst/>
          </a:prstGeom>
          <a:noFill/>
          <a:ln w="19050" cap="flat" cmpd="sng">
            <a:solidFill>
              <a:schemeClr val="dk2"/>
            </a:solidFill>
            <a:prstDash val="solid"/>
            <a:round/>
            <a:headEnd type="none" w="med" len="med"/>
            <a:tailEnd type="none" w="med" len="med"/>
          </a:ln>
        </p:spPr>
      </p:cxnSp>
      <p:sp>
        <p:nvSpPr>
          <p:cNvPr id="379" name="Google Shape;379;p25"/>
          <p:cNvSpPr txBox="1">
            <a:spLocks noGrp="1"/>
          </p:cNvSpPr>
          <p:nvPr>
            <p:ph type="title" hasCustomPrompt="1"/>
          </p:nvPr>
        </p:nvSpPr>
        <p:spPr>
          <a:xfrm>
            <a:off x="713225" y="539512"/>
            <a:ext cx="4696800" cy="7689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4500"/>
              <a:buNone/>
              <a:defRPr sz="4500"/>
            </a:lvl1pPr>
            <a:lvl2pPr lvl="1" algn="ctr" rtl="0">
              <a:spcBef>
                <a:spcPts val="0"/>
              </a:spcBef>
              <a:spcAft>
                <a:spcPts val="0"/>
              </a:spcAft>
              <a:buClr>
                <a:schemeClr val="lt1"/>
              </a:buClr>
              <a:buSzPts val="4500"/>
              <a:buNone/>
              <a:defRPr sz="4500">
                <a:solidFill>
                  <a:schemeClr val="lt1"/>
                </a:solidFill>
              </a:defRPr>
            </a:lvl2pPr>
            <a:lvl3pPr lvl="2" algn="ctr" rtl="0">
              <a:spcBef>
                <a:spcPts val="0"/>
              </a:spcBef>
              <a:spcAft>
                <a:spcPts val="0"/>
              </a:spcAft>
              <a:buClr>
                <a:schemeClr val="lt1"/>
              </a:buClr>
              <a:buSzPts val="4500"/>
              <a:buNone/>
              <a:defRPr sz="4500">
                <a:solidFill>
                  <a:schemeClr val="lt1"/>
                </a:solidFill>
              </a:defRPr>
            </a:lvl3pPr>
            <a:lvl4pPr lvl="3" algn="ctr" rtl="0">
              <a:spcBef>
                <a:spcPts val="0"/>
              </a:spcBef>
              <a:spcAft>
                <a:spcPts val="0"/>
              </a:spcAft>
              <a:buClr>
                <a:schemeClr val="lt1"/>
              </a:buClr>
              <a:buSzPts val="4500"/>
              <a:buNone/>
              <a:defRPr sz="4500">
                <a:solidFill>
                  <a:schemeClr val="lt1"/>
                </a:solidFill>
              </a:defRPr>
            </a:lvl4pPr>
            <a:lvl5pPr lvl="4" algn="ctr" rtl="0">
              <a:spcBef>
                <a:spcPts val="0"/>
              </a:spcBef>
              <a:spcAft>
                <a:spcPts val="0"/>
              </a:spcAft>
              <a:buClr>
                <a:schemeClr val="lt1"/>
              </a:buClr>
              <a:buSzPts val="4500"/>
              <a:buNone/>
              <a:defRPr sz="4500">
                <a:solidFill>
                  <a:schemeClr val="lt1"/>
                </a:solidFill>
              </a:defRPr>
            </a:lvl5pPr>
            <a:lvl6pPr lvl="5" algn="ctr" rtl="0">
              <a:spcBef>
                <a:spcPts val="0"/>
              </a:spcBef>
              <a:spcAft>
                <a:spcPts val="0"/>
              </a:spcAft>
              <a:buClr>
                <a:schemeClr val="lt1"/>
              </a:buClr>
              <a:buSzPts val="4500"/>
              <a:buNone/>
              <a:defRPr sz="4500">
                <a:solidFill>
                  <a:schemeClr val="lt1"/>
                </a:solidFill>
              </a:defRPr>
            </a:lvl6pPr>
            <a:lvl7pPr lvl="6" algn="ctr" rtl="0">
              <a:spcBef>
                <a:spcPts val="0"/>
              </a:spcBef>
              <a:spcAft>
                <a:spcPts val="0"/>
              </a:spcAft>
              <a:buClr>
                <a:schemeClr val="lt1"/>
              </a:buClr>
              <a:buSzPts val="4500"/>
              <a:buNone/>
              <a:defRPr sz="4500">
                <a:solidFill>
                  <a:schemeClr val="lt1"/>
                </a:solidFill>
              </a:defRPr>
            </a:lvl7pPr>
            <a:lvl8pPr lvl="7" algn="ctr" rtl="0">
              <a:spcBef>
                <a:spcPts val="0"/>
              </a:spcBef>
              <a:spcAft>
                <a:spcPts val="0"/>
              </a:spcAft>
              <a:buClr>
                <a:schemeClr val="lt1"/>
              </a:buClr>
              <a:buSzPts val="4500"/>
              <a:buNone/>
              <a:defRPr sz="4500">
                <a:solidFill>
                  <a:schemeClr val="lt1"/>
                </a:solidFill>
              </a:defRPr>
            </a:lvl8pPr>
            <a:lvl9pPr lvl="8" algn="ctr" rtl="0">
              <a:spcBef>
                <a:spcPts val="0"/>
              </a:spcBef>
              <a:spcAft>
                <a:spcPts val="0"/>
              </a:spcAft>
              <a:buClr>
                <a:schemeClr val="lt1"/>
              </a:buClr>
              <a:buSzPts val="4500"/>
              <a:buNone/>
              <a:defRPr sz="4500">
                <a:solidFill>
                  <a:schemeClr val="lt1"/>
                </a:solidFill>
              </a:defRPr>
            </a:lvl9pPr>
          </a:lstStyle>
          <a:p>
            <a:r>
              <a:t>xx%</a:t>
            </a:r>
          </a:p>
        </p:txBody>
      </p:sp>
      <p:sp>
        <p:nvSpPr>
          <p:cNvPr id="380" name="Google Shape;380;p25"/>
          <p:cNvSpPr txBox="1">
            <a:spLocks noGrp="1"/>
          </p:cNvSpPr>
          <p:nvPr>
            <p:ph type="subTitle" idx="1"/>
          </p:nvPr>
        </p:nvSpPr>
        <p:spPr>
          <a:xfrm>
            <a:off x="713225" y="1232200"/>
            <a:ext cx="4696800" cy="483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381" name="Google Shape;381;p25"/>
          <p:cNvSpPr txBox="1">
            <a:spLocks noGrp="1"/>
          </p:cNvSpPr>
          <p:nvPr>
            <p:ph type="title" idx="2" hasCustomPrompt="1"/>
          </p:nvPr>
        </p:nvSpPr>
        <p:spPr>
          <a:xfrm>
            <a:off x="713225" y="1986030"/>
            <a:ext cx="4696800" cy="7689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4500"/>
              <a:buNone/>
              <a:defRPr sz="4500"/>
            </a:lvl1pPr>
            <a:lvl2pPr lvl="1" algn="ctr" rtl="0">
              <a:spcBef>
                <a:spcPts val="0"/>
              </a:spcBef>
              <a:spcAft>
                <a:spcPts val="0"/>
              </a:spcAft>
              <a:buClr>
                <a:schemeClr val="lt1"/>
              </a:buClr>
              <a:buSzPts val="4500"/>
              <a:buNone/>
              <a:defRPr sz="4500">
                <a:solidFill>
                  <a:schemeClr val="lt1"/>
                </a:solidFill>
              </a:defRPr>
            </a:lvl2pPr>
            <a:lvl3pPr lvl="2" algn="ctr" rtl="0">
              <a:spcBef>
                <a:spcPts val="0"/>
              </a:spcBef>
              <a:spcAft>
                <a:spcPts val="0"/>
              </a:spcAft>
              <a:buClr>
                <a:schemeClr val="lt1"/>
              </a:buClr>
              <a:buSzPts val="4500"/>
              <a:buNone/>
              <a:defRPr sz="4500">
                <a:solidFill>
                  <a:schemeClr val="lt1"/>
                </a:solidFill>
              </a:defRPr>
            </a:lvl3pPr>
            <a:lvl4pPr lvl="3" algn="ctr" rtl="0">
              <a:spcBef>
                <a:spcPts val="0"/>
              </a:spcBef>
              <a:spcAft>
                <a:spcPts val="0"/>
              </a:spcAft>
              <a:buClr>
                <a:schemeClr val="lt1"/>
              </a:buClr>
              <a:buSzPts val="4500"/>
              <a:buNone/>
              <a:defRPr sz="4500">
                <a:solidFill>
                  <a:schemeClr val="lt1"/>
                </a:solidFill>
              </a:defRPr>
            </a:lvl4pPr>
            <a:lvl5pPr lvl="4" algn="ctr" rtl="0">
              <a:spcBef>
                <a:spcPts val="0"/>
              </a:spcBef>
              <a:spcAft>
                <a:spcPts val="0"/>
              </a:spcAft>
              <a:buClr>
                <a:schemeClr val="lt1"/>
              </a:buClr>
              <a:buSzPts val="4500"/>
              <a:buNone/>
              <a:defRPr sz="4500">
                <a:solidFill>
                  <a:schemeClr val="lt1"/>
                </a:solidFill>
              </a:defRPr>
            </a:lvl5pPr>
            <a:lvl6pPr lvl="5" algn="ctr" rtl="0">
              <a:spcBef>
                <a:spcPts val="0"/>
              </a:spcBef>
              <a:spcAft>
                <a:spcPts val="0"/>
              </a:spcAft>
              <a:buClr>
                <a:schemeClr val="lt1"/>
              </a:buClr>
              <a:buSzPts val="4500"/>
              <a:buNone/>
              <a:defRPr sz="4500">
                <a:solidFill>
                  <a:schemeClr val="lt1"/>
                </a:solidFill>
              </a:defRPr>
            </a:lvl6pPr>
            <a:lvl7pPr lvl="6" algn="ctr" rtl="0">
              <a:spcBef>
                <a:spcPts val="0"/>
              </a:spcBef>
              <a:spcAft>
                <a:spcPts val="0"/>
              </a:spcAft>
              <a:buClr>
                <a:schemeClr val="lt1"/>
              </a:buClr>
              <a:buSzPts val="4500"/>
              <a:buNone/>
              <a:defRPr sz="4500">
                <a:solidFill>
                  <a:schemeClr val="lt1"/>
                </a:solidFill>
              </a:defRPr>
            </a:lvl7pPr>
            <a:lvl8pPr lvl="7" algn="ctr" rtl="0">
              <a:spcBef>
                <a:spcPts val="0"/>
              </a:spcBef>
              <a:spcAft>
                <a:spcPts val="0"/>
              </a:spcAft>
              <a:buClr>
                <a:schemeClr val="lt1"/>
              </a:buClr>
              <a:buSzPts val="4500"/>
              <a:buNone/>
              <a:defRPr sz="4500">
                <a:solidFill>
                  <a:schemeClr val="lt1"/>
                </a:solidFill>
              </a:defRPr>
            </a:lvl8pPr>
            <a:lvl9pPr lvl="8" algn="ctr" rtl="0">
              <a:spcBef>
                <a:spcPts val="0"/>
              </a:spcBef>
              <a:spcAft>
                <a:spcPts val="0"/>
              </a:spcAft>
              <a:buClr>
                <a:schemeClr val="lt1"/>
              </a:buClr>
              <a:buSzPts val="4500"/>
              <a:buNone/>
              <a:defRPr sz="4500">
                <a:solidFill>
                  <a:schemeClr val="lt1"/>
                </a:solidFill>
              </a:defRPr>
            </a:lvl9pPr>
          </a:lstStyle>
          <a:p>
            <a:r>
              <a:t>xx%</a:t>
            </a:r>
          </a:p>
        </p:txBody>
      </p:sp>
      <p:sp>
        <p:nvSpPr>
          <p:cNvPr id="382" name="Google Shape;382;p25"/>
          <p:cNvSpPr txBox="1">
            <a:spLocks noGrp="1"/>
          </p:cNvSpPr>
          <p:nvPr>
            <p:ph type="subTitle" idx="3"/>
          </p:nvPr>
        </p:nvSpPr>
        <p:spPr>
          <a:xfrm>
            <a:off x="713225" y="2678739"/>
            <a:ext cx="4696800" cy="483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383" name="Google Shape;383;p25"/>
          <p:cNvSpPr txBox="1">
            <a:spLocks noGrp="1"/>
          </p:cNvSpPr>
          <p:nvPr>
            <p:ph type="title" idx="4" hasCustomPrompt="1"/>
          </p:nvPr>
        </p:nvSpPr>
        <p:spPr>
          <a:xfrm>
            <a:off x="713225" y="3432574"/>
            <a:ext cx="4696800" cy="7689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4500"/>
              <a:buNone/>
              <a:defRPr sz="4500"/>
            </a:lvl1pPr>
            <a:lvl2pPr lvl="1" algn="ctr" rtl="0">
              <a:spcBef>
                <a:spcPts val="0"/>
              </a:spcBef>
              <a:spcAft>
                <a:spcPts val="0"/>
              </a:spcAft>
              <a:buClr>
                <a:schemeClr val="lt1"/>
              </a:buClr>
              <a:buSzPts val="4500"/>
              <a:buNone/>
              <a:defRPr sz="4500">
                <a:solidFill>
                  <a:schemeClr val="lt1"/>
                </a:solidFill>
              </a:defRPr>
            </a:lvl2pPr>
            <a:lvl3pPr lvl="2" algn="ctr" rtl="0">
              <a:spcBef>
                <a:spcPts val="0"/>
              </a:spcBef>
              <a:spcAft>
                <a:spcPts val="0"/>
              </a:spcAft>
              <a:buClr>
                <a:schemeClr val="lt1"/>
              </a:buClr>
              <a:buSzPts val="4500"/>
              <a:buNone/>
              <a:defRPr sz="4500">
                <a:solidFill>
                  <a:schemeClr val="lt1"/>
                </a:solidFill>
              </a:defRPr>
            </a:lvl3pPr>
            <a:lvl4pPr lvl="3" algn="ctr" rtl="0">
              <a:spcBef>
                <a:spcPts val="0"/>
              </a:spcBef>
              <a:spcAft>
                <a:spcPts val="0"/>
              </a:spcAft>
              <a:buClr>
                <a:schemeClr val="lt1"/>
              </a:buClr>
              <a:buSzPts val="4500"/>
              <a:buNone/>
              <a:defRPr sz="4500">
                <a:solidFill>
                  <a:schemeClr val="lt1"/>
                </a:solidFill>
              </a:defRPr>
            </a:lvl4pPr>
            <a:lvl5pPr lvl="4" algn="ctr" rtl="0">
              <a:spcBef>
                <a:spcPts val="0"/>
              </a:spcBef>
              <a:spcAft>
                <a:spcPts val="0"/>
              </a:spcAft>
              <a:buClr>
                <a:schemeClr val="lt1"/>
              </a:buClr>
              <a:buSzPts val="4500"/>
              <a:buNone/>
              <a:defRPr sz="4500">
                <a:solidFill>
                  <a:schemeClr val="lt1"/>
                </a:solidFill>
              </a:defRPr>
            </a:lvl5pPr>
            <a:lvl6pPr lvl="5" algn="ctr" rtl="0">
              <a:spcBef>
                <a:spcPts val="0"/>
              </a:spcBef>
              <a:spcAft>
                <a:spcPts val="0"/>
              </a:spcAft>
              <a:buClr>
                <a:schemeClr val="lt1"/>
              </a:buClr>
              <a:buSzPts val="4500"/>
              <a:buNone/>
              <a:defRPr sz="4500">
                <a:solidFill>
                  <a:schemeClr val="lt1"/>
                </a:solidFill>
              </a:defRPr>
            </a:lvl6pPr>
            <a:lvl7pPr lvl="6" algn="ctr" rtl="0">
              <a:spcBef>
                <a:spcPts val="0"/>
              </a:spcBef>
              <a:spcAft>
                <a:spcPts val="0"/>
              </a:spcAft>
              <a:buClr>
                <a:schemeClr val="lt1"/>
              </a:buClr>
              <a:buSzPts val="4500"/>
              <a:buNone/>
              <a:defRPr sz="4500">
                <a:solidFill>
                  <a:schemeClr val="lt1"/>
                </a:solidFill>
              </a:defRPr>
            </a:lvl7pPr>
            <a:lvl8pPr lvl="7" algn="ctr" rtl="0">
              <a:spcBef>
                <a:spcPts val="0"/>
              </a:spcBef>
              <a:spcAft>
                <a:spcPts val="0"/>
              </a:spcAft>
              <a:buClr>
                <a:schemeClr val="lt1"/>
              </a:buClr>
              <a:buSzPts val="4500"/>
              <a:buNone/>
              <a:defRPr sz="4500">
                <a:solidFill>
                  <a:schemeClr val="lt1"/>
                </a:solidFill>
              </a:defRPr>
            </a:lvl8pPr>
            <a:lvl9pPr lvl="8" algn="ctr" rtl="0">
              <a:spcBef>
                <a:spcPts val="0"/>
              </a:spcBef>
              <a:spcAft>
                <a:spcPts val="0"/>
              </a:spcAft>
              <a:buClr>
                <a:schemeClr val="lt1"/>
              </a:buClr>
              <a:buSzPts val="4500"/>
              <a:buNone/>
              <a:defRPr sz="4500">
                <a:solidFill>
                  <a:schemeClr val="lt1"/>
                </a:solidFill>
              </a:defRPr>
            </a:lvl9pPr>
          </a:lstStyle>
          <a:p>
            <a:r>
              <a:t>xx%</a:t>
            </a:r>
          </a:p>
        </p:txBody>
      </p:sp>
      <p:sp>
        <p:nvSpPr>
          <p:cNvPr id="384" name="Google Shape;384;p25"/>
          <p:cNvSpPr txBox="1">
            <a:spLocks noGrp="1"/>
          </p:cNvSpPr>
          <p:nvPr>
            <p:ph type="subTitle" idx="5"/>
          </p:nvPr>
        </p:nvSpPr>
        <p:spPr>
          <a:xfrm>
            <a:off x="713225" y="4125273"/>
            <a:ext cx="4696800" cy="483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385" name="Google Shape;385;p25"/>
          <p:cNvSpPr>
            <a:spLocks noGrp="1"/>
          </p:cNvSpPr>
          <p:nvPr>
            <p:ph type="pic" idx="6"/>
          </p:nvPr>
        </p:nvSpPr>
        <p:spPr>
          <a:xfrm>
            <a:off x="4659325" y="422225"/>
            <a:ext cx="1986000" cy="1986000"/>
          </a:xfrm>
          <a:prstGeom prst="rect">
            <a:avLst/>
          </a:prstGeom>
          <a:noFill/>
          <a:ln w="114300" cap="flat" cmpd="sng">
            <a:solidFill>
              <a:schemeClr val="lt2"/>
            </a:solidFill>
            <a:prstDash val="solid"/>
            <a:miter lim="8000"/>
            <a:headEnd type="none" w="sm" len="sm"/>
            <a:tailEnd type="none" w="sm" len="sm"/>
          </a:ln>
        </p:spPr>
      </p:sp>
      <p:sp>
        <p:nvSpPr>
          <p:cNvPr id="386" name="Google Shape;386;p25"/>
          <p:cNvSpPr>
            <a:spLocks noGrp="1"/>
          </p:cNvSpPr>
          <p:nvPr>
            <p:ph type="pic" idx="7"/>
          </p:nvPr>
        </p:nvSpPr>
        <p:spPr>
          <a:xfrm rot="592838">
            <a:off x="6472784" y="1580047"/>
            <a:ext cx="1986058" cy="1986058"/>
          </a:xfrm>
          <a:prstGeom prst="rect">
            <a:avLst/>
          </a:prstGeom>
          <a:noFill/>
          <a:ln w="114300" cap="flat" cmpd="sng">
            <a:solidFill>
              <a:schemeClr val="lt2"/>
            </a:solidFill>
            <a:prstDash val="solid"/>
            <a:miter lim="8000"/>
            <a:headEnd type="none" w="sm" len="sm"/>
            <a:tailEnd type="none" w="sm" len="sm"/>
          </a:ln>
        </p:spPr>
      </p:sp>
      <p:sp>
        <p:nvSpPr>
          <p:cNvPr id="387" name="Google Shape;387;p25"/>
          <p:cNvSpPr>
            <a:spLocks noGrp="1"/>
          </p:cNvSpPr>
          <p:nvPr>
            <p:ph type="pic" idx="8"/>
          </p:nvPr>
        </p:nvSpPr>
        <p:spPr>
          <a:xfrm rot="-484060">
            <a:off x="5124998" y="2824092"/>
            <a:ext cx="1985854" cy="1985854"/>
          </a:xfrm>
          <a:prstGeom prst="rect">
            <a:avLst/>
          </a:prstGeom>
          <a:noFill/>
          <a:ln w="114300" cap="flat" cmpd="sng">
            <a:solidFill>
              <a:schemeClr val="lt2"/>
            </a:solidFill>
            <a:prstDash val="solid"/>
            <a:miter lim="8000"/>
            <a:headEnd type="none" w="sm" len="sm"/>
            <a:tailEnd type="none" w="sm" len="sm"/>
          </a:ln>
        </p:spPr>
      </p:sp>
    </p:spTree>
    <p:extLst>
      <p:ext uri="{BB962C8B-B14F-4D97-AF65-F5344CB8AC3E}">
        <p14:creationId xmlns:p14="http://schemas.microsoft.com/office/powerpoint/2010/main" val="384232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3"/>
        <p:cNvGrpSpPr/>
        <p:nvPr/>
      </p:nvGrpSpPr>
      <p:grpSpPr>
        <a:xfrm>
          <a:off x="0" y="0"/>
          <a:ext cx="0" cy="0"/>
          <a:chOff x="0" y="0"/>
          <a:chExt cx="0" cy="0"/>
        </a:xfrm>
      </p:grpSpPr>
      <p:sp>
        <p:nvSpPr>
          <p:cNvPr id="84" name="Google Shape;84;p10"/>
          <p:cNvSpPr>
            <a:spLocks noGrp="1"/>
          </p:cNvSpPr>
          <p:nvPr>
            <p:ph type="pic" idx="2"/>
          </p:nvPr>
        </p:nvSpPr>
        <p:spPr>
          <a:xfrm>
            <a:off x="0" y="0"/>
            <a:ext cx="9144000" cy="5143500"/>
          </a:xfrm>
          <a:prstGeom prst="rect">
            <a:avLst/>
          </a:prstGeom>
          <a:noFill/>
          <a:ln>
            <a:noFill/>
          </a:ln>
        </p:spPr>
      </p:sp>
      <p:sp>
        <p:nvSpPr>
          <p:cNvPr id="85" name="Google Shape;85;p10"/>
          <p:cNvSpPr txBox="1">
            <a:spLocks noGrp="1"/>
          </p:cNvSpPr>
          <p:nvPr>
            <p:ph type="title"/>
          </p:nvPr>
        </p:nvSpPr>
        <p:spPr>
          <a:xfrm>
            <a:off x="720000" y="4031300"/>
            <a:ext cx="7704000" cy="5727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21"/>
        <p:cNvGrpSpPr/>
        <p:nvPr/>
      </p:nvGrpSpPr>
      <p:grpSpPr>
        <a:xfrm>
          <a:off x="0" y="0"/>
          <a:ext cx="0" cy="0"/>
          <a:chOff x="0" y="0"/>
          <a:chExt cx="0" cy="0"/>
        </a:xfrm>
      </p:grpSpPr>
      <p:pic>
        <p:nvPicPr>
          <p:cNvPr id="322" name="Google Shape;322;p33"/>
          <p:cNvPicPr preferRelativeResize="0"/>
          <p:nvPr/>
        </p:nvPicPr>
        <p:blipFill>
          <a:blip r:embed="rId2">
            <a:alphaModFix/>
          </a:blip>
          <a:stretch>
            <a:fillRect/>
          </a:stretch>
        </p:blipFill>
        <p:spPr>
          <a:xfrm>
            <a:off x="0" y="0"/>
            <a:ext cx="9144000" cy="5143500"/>
          </a:xfrm>
          <a:prstGeom prst="rect">
            <a:avLst/>
          </a:prstGeom>
          <a:noFill/>
          <a:ln>
            <a:noFill/>
          </a:ln>
        </p:spPr>
      </p:pic>
      <p:sp>
        <p:nvSpPr>
          <p:cNvPr id="323" name="Google Shape;323;p33"/>
          <p:cNvSpPr/>
          <p:nvPr/>
        </p:nvSpPr>
        <p:spPr>
          <a:xfrm>
            <a:off x="221700" y="172800"/>
            <a:ext cx="8700600" cy="4797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3"/>
          <p:cNvSpPr/>
          <p:nvPr/>
        </p:nvSpPr>
        <p:spPr>
          <a:xfrm>
            <a:off x="334650" y="291000"/>
            <a:ext cx="8474700" cy="4561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3"/>
          <p:cNvSpPr/>
          <p:nvPr/>
        </p:nvSpPr>
        <p:spPr>
          <a:xfrm>
            <a:off x="340575" y="4430350"/>
            <a:ext cx="8463125" cy="422150"/>
          </a:xfrm>
          <a:custGeom>
            <a:avLst/>
            <a:gdLst/>
            <a:ahLst/>
            <a:cxnLst/>
            <a:rect l="l" t="t" r="r" b="b"/>
            <a:pathLst>
              <a:path w="338525" h="16886" extrusionOk="0">
                <a:moveTo>
                  <a:pt x="338525" y="16886"/>
                </a:moveTo>
                <a:lnTo>
                  <a:pt x="0" y="16886"/>
                </a:lnTo>
                <a:lnTo>
                  <a:pt x="0" y="10894"/>
                </a:lnTo>
                <a:lnTo>
                  <a:pt x="13073" y="8988"/>
                </a:lnTo>
                <a:lnTo>
                  <a:pt x="23422" y="7898"/>
                </a:lnTo>
                <a:lnTo>
                  <a:pt x="32137" y="4902"/>
                </a:lnTo>
                <a:lnTo>
                  <a:pt x="44665" y="3813"/>
                </a:lnTo>
                <a:lnTo>
                  <a:pt x="55014" y="0"/>
                </a:lnTo>
                <a:lnTo>
                  <a:pt x="67542" y="273"/>
                </a:lnTo>
                <a:lnTo>
                  <a:pt x="71899" y="5447"/>
                </a:lnTo>
                <a:lnTo>
                  <a:pt x="83882" y="8715"/>
                </a:lnTo>
                <a:lnTo>
                  <a:pt x="93687" y="9260"/>
                </a:lnTo>
                <a:lnTo>
                  <a:pt x="104036" y="13073"/>
                </a:lnTo>
                <a:lnTo>
                  <a:pt x="171305" y="14435"/>
                </a:lnTo>
                <a:lnTo>
                  <a:pt x="202625" y="10894"/>
                </a:lnTo>
                <a:lnTo>
                  <a:pt x="222234" y="4902"/>
                </a:lnTo>
                <a:lnTo>
                  <a:pt x="237213" y="4085"/>
                </a:lnTo>
                <a:lnTo>
                  <a:pt x="273707" y="8171"/>
                </a:lnTo>
                <a:lnTo>
                  <a:pt x="299580" y="12800"/>
                </a:lnTo>
                <a:lnTo>
                  <a:pt x="329810" y="13345"/>
                </a:lnTo>
                <a:lnTo>
                  <a:pt x="338525" y="6264"/>
                </a:lnTo>
                <a:close/>
              </a:path>
            </a:pathLst>
          </a:custGeom>
          <a:solidFill>
            <a:schemeClr val="accent1"/>
          </a:solidFill>
          <a:ln>
            <a:noFill/>
          </a:ln>
        </p:spPr>
      </p:sp>
      <p:sp>
        <p:nvSpPr>
          <p:cNvPr id="326" name="Google Shape;326;p33"/>
          <p:cNvSpPr/>
          <p:nvPr/>
        </p:nvSpPr>
        <p:spPr>
          <a:xfrm>
            <a:off x="329925" y="4096750"/>
            <a:ext cx="8476750" cy="755750"/>
          </a:xfrm>
          <a:custGeom>
            <a:avLst/>
            <a:gdLst/>
            <a:ahLst/>
            <a:cxnLst/>
            <a:rect l="l" t="t" r="r" b="b"/>
            <a:pathLst>
              <a:path w="339070" h="30230" extrusionOk="0">
                <a:moveTo>
                  <a:pt x="0" y="17974"/>
                </a:moveTo>
                <a:lnTo>
                  <a:pt x="19064" y="24783"/>
                </a:lnTo>
                <a:lnTo>
                  <a:pt x="69721" y="25872"/>
                </a:lnTo>
                <a:lnTo>
                  <a:pt x="108938" y="21515"/>
                </a:lnTo>
                <a:lnTo>
                  <a:pt x="138896" y="13617"/>
                </a:lnTo>
                <a:lnTo>
                  <a:pt x="151969" y="11166"/>
                </a:lnTo>
                <a:lnTo>
                  <a:pt x="162863" y="6808"/>
                </a:lnTo>
                <a:lnTo>
                  <a:pt x="189280" y="17157"/>
                </a:lnTo>
                <a:lnTo>
                  <a:pt x="210796" y="17702"/>
                </a:lnTo>
                <a:lnTo>
                  <a:pt x="227136" y="23421"/>
                </a:lnTo>
                <a:lnTo>
                  <a:pt x="285418" y="23421"/>
                </a:lnTo>
                <a:lnTo>
                  <a:pt x="298491" y="19609"/>
                </a:lnTo>
                <a:lnTo>
                  <a:pt x="309657" y="5991"/>
                </a:lnTo>
                <a:lnTo>
                  <a:pt x="317283" y="5174"/>
                </a:lnTo>
                <a:lnTo>
                  <a:pt x="324091" y="0"/>
                </a:lnTo>
                <a:lnTo>
                  <a:pt x="339070" y="17974"/>
                </a:lnTo>
                <a:lnTo>
                  <a:pt x="339070" y="30230"/>
                </a:lnTo>
                <a:lnTo>
                  <a:pt x="273" y="30230"/>
                </a:lnTo>
                <a:close/>
              </a:path>
            </a:pathLst>
          </a:custGeom>
          <a:solidFill>
            <a:schemeClr val="dk1"/>
          </a:solidFill>
          <a:ln>
            <a:noFill/>
          </a:ln>
        </p:spPr>
      </p:sp>
      <p:grpSp>
        <p:nvGrpSpPr>
          <p:cNvPr id="327" name="Google Shape;327;p33"/>
          <p:cNvGrpSpPr/>
          <p:nvPr/>
        </p:nvGrpSpPr>
        <p:grpSpPr>
          <a:xfrm rot="274750" flipH="1">
            <a:off x="6626207" y="2551556"/>
            <a:ext cx="1364788" cy="2250068"/>
            <a:chOff x="1521152" y="1812627"/>
            <a:chExt cx="1843652" cy="3039552"/>
          </a:xfrm>
        </p:grpSpPr>
        <p:sp>
          <p:nvSpPr>
            <p:cNvPr id="328" name="Google Shape;328;p33"/>
            <p:cNvSpPr/>
            <p:nvPr/>
          </p:nvSpPr>
          <p:spPr>
            <a:xfrm flipH="1">
              <a:off x="1923448" y="1812627"/>
              <a:ext cx="451881" cy="581791"/>
            </a:xfrm>
            <a:custGeom>
              <a:avLst/>
              <a:gdLst/>
              <a:ahLst/>
              <a:cxnLst/>
              <a:rect l="l" t="t" r="r" b="b"/>
              <a:pathLst>
                <a:path w="4028" h="5186" extrusionOk="0">
                  <a:moveTo>
                    <a:pt x="2096" y="0"/>
                  </a:moveTo>
                  <a:cubicBezTo>
                    <a:pt x="1967" y="0"/>
                    <a:pt x="1835" y="11"/>
                    <a:pt x="1700" y="32"/>
                  </a:cubicBezTo>
                  <a:cubicBezTo>
                    <a:pt x="783" y="176"/>
                    <a:pt x="579" y="768"/>
                    <a:pt x="579" y="768"/>
                  </a:cubicBezTo>
                  <a:cubicBezTo>
                    <a:pt x="579" y="768"/>
                    <a:pt x="278" y="768"/>
                    <a:pt x="194" y="876"/>
                  </a:cubicBezTo>
                  <a:cubicBezTo>
                    <a:pt x="109" y="985"/>
                    <a:pt x="1" y="1057"/>
                    <a:pt x="36" y="1311"/>
                  </a:cubicBezTo>
                  <a:cubicBezTo>
                    <a:pt x="72" y="1565"/>
                    <a:pt x="145" y="1685"/>
                    <a:pt x="205" y="1782"/>
                  </a:cubicBezTo>
                  <a:cubicBezTo>
                    <a:pt x="266" y="1878"/>
                    <a:pt x="338" y="2035"/>
                    <a:pt x="350" y="2204"/>
                  </a:cubicBezTo>
                  <a:cubicBezTo>
                    <a:pt x="362" y="2373"/>
                    <a:pt x="254" y="2963"/>
                    <a:pt x="350" y="3276"/>
                  </a:cubicBezTo>
                  <a:cubicBezTo>
                    <a:pt x="350" y="3276"/>
                    <a:pt x="925" y="4511"/>
                    <a:pt x="732" y="4992"/>
                  </a:cubicBezTo>
                  <a:cubicBezTo>
                    <a:pt x="678" y="5127"/>
                    <a:pt x="1050" y="5185"/>
                    <a:pt x="1532" y="5185"/>
                  </a:cubicBezTo>
                  <a:cubicBezTo>
                    <a:pt x="2070" y="5185"/>
                    <a:pt x="2744" y="5113"/>
                    <a:pt x="3119" y="4992"/>
                  </a:cubicBezTo>
                  <a:cubicBezTo>
                    <a:pt x="3119" y="4992"/>
                    <a:pt x="2762" y="3771"/>
                    <a:pt x="2967" y="3650"/>
                  </a:cubicBezTo>
                  <a:cubicBezTo>
                    <a:pt x="3171" y="3530"/>
                    <a:pt x="3388" y="3301"/>
                    <a:pt x="3509" y="3168"/>
                  </a:cubicBezTo>
                  <a:cubicBezTo>
                    <a:pt x="3629" y="3035"/>
                    <a:pt x="3858" y="2999"/>
                    <a:pt x="3931" y="2758"/>
                  </a:cubicBezTo>
                  <a:cubicBezTo>
                    <a:pt x="4004" y="2516"/>
                    <a:pt x="3931" y="2346"/>
                    <a:pt x="3980" y="1974"/>
                  </a:cubicBezTo>
                  <a:cubicBezTo>
                    <a:pt x="4028" y="1600"/>
                    <a:pt x="3836" y="1576"/>
                    <a:pt x="3836" y="1576"/>
                  </a:cubicBezTo>
                  <a:cubicBezTo>
                    <a:pt x="3836" y="1576"/>
                    <a:pt x="3919" y="1576"/>
                    <a:pt x="3667" y="912"/>
                  </a:cubicBezTo>
                  <a:cubicBezTo>
                    <a:pt x="3450" y="346"/>
                    <a:pt x="2840" y="0"/>
                    <a:pt x="2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3"/>
            <p:cNvSpPr/>
            <p:nvPr/>
          </p:nvSpPr>
          <p:spPr>
            <a:xfrm flipH="1">
              <a:off x="2369946" y="2187102"/>
              <a:ext cx="535571" cy="512237"/>
            </a:xfrm>
            <a:custGeom>
              <a:avLst/>
              <a:gdLst/>
              <a:ahLst/>
              <a:cxnLst/>
              <a:rect l="l" t="t" r="r" b="b"/>
              <a:pathLst>
                <a:path w="4774" h="4566" extrusionOk="0">
                  <a:moveTo>
                    <a:pt x="1331" y="0"/>
                  </a:moveTo>
                  <a:cubicBezTo>
                    <a:pt x="984" y="0"/>
                    <a:pt x="632" y="75"/>
                    <a:pt x="632" y="75"/>
                  </a:cubicBezTo>
                  <a:cubicBezTo>
                    <a:pt x="505" y="264"/>
                    <a:pt x="463" y="474"/>
                    <a:pt x="526" y="664"/>
                  </a:cubicBezTo>
                  <a:cubicBezTo>
                    <a:pt x="589" y="853"/>
                    <a:pt x="589" y="1211"/>
                    <a:pt x="632" y="1337"/>
                  </a:cubicBezTo>
                  <a:cubicBezTo>
                    <a:pt x="674" y="1463"/>
                    <a:pt x="947" y="1400"/>
                    <a:pt x="947" y="1506"/>
                  </a:cubicBezTo>
                  <a:cubicBezTo>
                    <a:pt x="947" y="1610"/>
                    <a:pt x="497" y="2285"/>
                    <a:pt x="497" y="2285"/>
                  </a:cubicBezTo>
                  <a:cubicBezTo>
                    <a:pt x="497" y="2285"/>
                    <a:pt x="274" y="2305"/>
                    <a:pt x="148" y="2790"/>
                  </a:cubicBezTo>
                  <a:cubicBezTo>
                    <a:pt x="21" y="3273"/>
                    <a:pt x="1" y="3988"/>
                    <a:pt x="148" y="4346"/>
                  </a:cubicBezTo>
                  <a:cubicBezTo>
                    <a:pt x="219" y="4520"/>
                    <a:pt x="455" y="4565"/>
                    <a:pt x="724" y="4565"/>
                  </a:cubicBezTo>
                  <a:cubicBezTo>
                    <a:pt x="1008" y="4565"/>
                    <a:pt x="1330" y="4515"/>
                    <a:pt x="1535" y="4515"/>
                  </a:cubicBezTo>
                  <a:cubicBezTo>
                    <a:pt x="1934" y="4515"/>
                    <a:pt x="2103" y="4137"/>
                    <a:pt x="2356" y="3884"/>
                  </a:cubicBezTo>
                  <a:cubicBezTo>
                    <a:pt x="2608" y="3632"/>
                    <a:pt x="3022" y="3570"/>
                    <a:pt x="3295" y="3380"/>
                  </a:cubicBezTo>
                  <a:cubicBezTo>
                    <a:pt x="3569" y="3191"/>
                    <a:pt x="4211" y="2980"/>
                    <a:pt x="4492" y="2769"/>
                  </a:cubicBezTo>
                  <a:cubicBezTo>
                    <a:pt x="4774" y="2559"/>
                    <a:pt x="4205" y="484"/>
                    <a:pt x="4205" y="484"/>
                  </a:cubicBezTo>
                  <a:cubicBezTo>
                    <a:pt x="4205" y="484"/>
                    <a:pt x="3386" y="1150"/>
                    <a:pt x="2944" y="1277"/>
                  </a:cubicBezTo>
                  <a:cubicBezTo>
                    <a:pt x="2502" y="1403"/>
                    <a:pt x="1975" y="1720"/>
                    <a:pt x="1975" y="1720"/>
                  </a:cubicBezTo>
                  <a:cubicBezTo>
                    <a:pt x="1975" y="1720"/>
                    <a:pt x="2102" y="1318"/>
                    <a:pt x="2123" y="1128"/>
                  </a:cubicBezTo>
                  <a:cubicBezTo>
                    <a:pt x="2143" y="939"/>
                    <a:pt x="1891" y="919"/>
                    <a:pt x="1891" y="686"/>
                  </a:cubicBezTo>
                  <a:cubicBezTo>
                    <a:pt x="1891" y="455"/>
                    <a:pt x="1786" y="413"/>
                    <a:pt x="1786" y="413"/>
                  </a:cubicBezTo>
                  <a:cubicBezTo>
                    <a:pt x="1786" y="413"/>
                    <a:pt x="2185" y="244"/>
                    <a:pt x="1806" y="77"/>
                  </a:cubicBezTo>
                  <a:cubicBezTo>
                    <a:pt x="1680" y="19"/>
                    <a:pt x="1506" y="0"/>
                    <a:pt x="1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p:cNvSpPr/>
            <p:nvPr/>
          </p:nvSpPr>
          <p:spPr>
            <a:xfrm flipH="1">
              <a:off x="1765716" y="2228386"/>
              <a:ext cx="651458" cy="622515"/>
            </a:xfrm>
            <a:custGeom>
              <a:avLst/>
              <a:gdLst/>
              <a:ahLst/>
              <a:cxnLst/>
              <a:rect l="l" t="t" r="r" b="b"/>
              <a:pathLst>
                <a:path w="5807" h="5549" extrusionOk="0">
                  <a:moveTo>
                    <a:pt x="2420" y="0"/>
                  </a:moveTo>
                  <a:lnTo>
                    <a:pt x="2354" y="613"/>
                  </a:lnTo>
                  <a:cubicBezTo>
                    <a:pt x="2354" y="613"/>
                    <a:pt x="2881" y="993"/>
                    <a:pt x="3323" y="1539"/>
                  </a:cubicBezTo>
                  <a:cubicBezTo>
                    <a:pt x="3764" y="2085"/>
                    <a:pt x="3659" y="2591"/>
                    <a:pt x="3659" y="2591"/>
                  </a:cubicBezTo>
                  <a:cubicBezTo>
                    <a:pt x="3659" y="2591"/>
                    <a:pt x="3176" y="1896"/>
                    <a:pt x="2756" y="1665"/>
                  </a:cubicBezTo>
                  <a:cubicBezTo>
                    <a:pt x="2334" y="1433"/>
                    <a:pt x="1872" y="1181"/>
                    <a:pt x="1724" y="865"/>
                  </a:cubicBezTo>
                  <a:cubicBezTo>
                    <a:pt x="1593" y="585"/>
                    <a:pt x="1096" y="372"/>
                    <a:pt x="855" y="372"/>
                  </a:cubicBezTo>
                  <a:cubicBezTo>
                    <a:pt x="825" y="372"/>
                    <a:pt x="799" y="375"/>
                    <a:pt x="778" y="382"/>
                  </a:cubicBezTo>
                  <a:cubicBezTo>
                    <a:pt x="588" y="444"/>
                    <a:pt x="619" y="597"/>
                    <a:pt x="379" y="781"/>
                  </a:cubicBezTo>
                  <a:cubicBezTo>
                    <a:pt x="138" y="965"/>
                    <a:pt x="0" y="885"/>
                    <a:pt x="42" y="1222"/>
                  </a:cubicBezTo>
                  <a:cubicBezTo>
                    <a:pt x="85" y="1559"/>
                    <a:pt x="106" y="1706"/>
                    <a:pt x="379" y="1914"/>
                  </a:cubicBezTo>
                  <a:cubicBezTo>
                    <a:pt x="653" y="2122"/>
                    <a:pt x="779" y="2147"/>
                    <a:pt x="1263" y="2274"/>
                  </a:cubicBezTo>
                  <a:cubicBezTo>
                    <a:pt x="1748" y="2400"/>
                    <a:pt x="1663" y="2336"/>
                    <a:pt x="1957" y="2652"/>
                  </a:cubicBezTo>
                  <a:cubicBezTo>
                    <a:pt x="2251" y="2967"/>
                    <a:pt x="2694" y="3683"/>
                    <a:pt x="2946" y="4103"/>
                  </a:cubicBezTo>
                  <a:cubicBezTo>
                    <a:pt x="3198" y="4525"/>
                    <a:pt x="3115" y="4756"/>
                    <a:pt x="3324" y="5008"/>
                  </a:cubicBezTo>
                  <a:cubicBezTo>
                    <a:pt x="3534" y="5259"/>
                    <a:pt x="4017" y="5386"/>
                    <a:pt x="4360" y="5492"/>
                  </a:cubicBezTo>
                  <a:cubicBezTo>
                    <a:pt x="4472" y="5526"/>
                    <a:pt x="4555" y="5549"/>
                    <a:pt x="4630" y="5549"/>
                  </a:cubicBezTo>
                  <a:cubicBezTo>
                    <a:pt x="4784" y="5549"/>
                    <a:pt x="4900" y="5452"/>
                    <a:pt x="5155" y="5155"/>
                  </a:cubicBezTo>
                  <a:cubicBezTo>
                    <a:pt x="5534" y="4714"/>
                    <a:pt x="5597" y="4292"/>
                    <a:pt x="5702" y="3788"/>
                  </a:cubicBezTo>
                  <a:cubicBezTo>
                    <a:pt x="5807" y="3283"/>
                    <a:pt x="5639" y="2630"/>
                    <a:pt x="5597" y="2020"/>
                  </a:cubicBezTo>
                  <a:cubicBezTo>
                    <a:pt x="5555" y="1410"/>
                    <a:pt x="4818" y="947"/>
                    <a:pt x="4818" y="947"/>
                  </a:cubicBezTo>
                  <a:cubicBezTo>
                    <a:pt x="4818" y="947"/>
                    <a:pt x="4565" y="506"/>
                    <a:pt x="4360" y="316"/>
                  </a:cubicBezTo>
                  <a:cubicBezTo>
                    <a:pt x="4155" y="127"/>
                    <a:pt x="2420" y="0"/>
                    <a:pt x="2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p:cNvSpPr/>
            <p:nvPr/>
          </p:nvSpPr>
          <p:spPr>
            <a:xfrm flipH="1">
              <a:off x="1827082" y="2186877"/>
              <a:ext cx="712599" cy="1158198"/>
            </a:xfrm>
            <a:custGeom>
              <a:avLst/>
              <a:gdLst/>
              <a:ahLst/>
              <a:cxnLst/>
              <a:rect l="l" t="t" r="r" b="b"/>
              <a:pathLst>
                <a:path w="6352" h="10324" extrusionOk="0">
                  <a:moveTo>
                    <a:pt x="3743" y="1"/>
                  </a:moveTo>
                  <a:lnTo>
                    <a:pt x="545" y="727"/>
                  </a:lnTo>
                  <a:lnTo>
                    <a:pt x="251" y="1719"/>
                  </a:lnTo>
                  <a:cubicBezTo>
                    <a:pt x="251" y="1719"/>
                    <a:pt x="146" y="2473"/>
                    <a:pt x="231" y="2831"/>
                  </a:cubicBezTo>
                  <a:cubicBezTo>
                    <a:pt x="315" y="3188"/>
                    <a:pt x="462" y="4093"/>
                    <a:pt x="345" y="4261"/>
                  </a:cubicBezTo>
                  <a:cubicBezTo>
                    <a:pt x="229" y="4428"/>
                    <a:pt x="190" y="5039"/>
                    <a:pt x="210" y="5586"/>
                  </a:cubicBezTo>
                  <a:cubicBezTo>
                    <a:pt x="231" y="6132"/>
                    <a:pt x="125" y="6679"/>
                    <a:pt x="345" y="6868"/>
                  </a:cubicBezTo>
                  <a:cubicBezTo>
                    <a:pt x="565" y="7060"/>
                    <a:pt x="525" y="7374"/>
                    <a:pt x="441" y="7459"/>
                  </a:cubicBezTo>
                  <a:cubicBezTo>
                    <a:pt x="359" y="7542"/>
                    <a:pt x="84" y="7794"/>
                    <a:pt x="42" y="8468"/>
                  </a:cubicBezTo>
                  <a:cubicBezTo>
                    <a:pt x="0" y="9140"/>
                    <a:pt x="147" y="9140"/>
                    <a:pt x="483" y="9456"/>
                  </a:cubicBezTo>
                  <a:cubicBezTo>
                    <a:pt x="820" y="9772"/>
                    <a:pt x="1114" y="9983"/>
                    <a:pt x="1724" y="10004"/>
                  </a:cubicBezTo>
                  <a:cubicBezTo>
                    <a:pt x="2334" y="10024"/>
                    <a:pt x="3196" y="10047"/>
                    <a:pt x="3743" y="10066"/>
                  </a:cubicBezTo>
                  <a:cubicBezTo>
                    <a:pt x="4251" y="10085"/>
                    <a:pt x="5630" y="10323"/>
                    <a:pt x="5959" y="10323"/>
                  </a:cubicBezTo>
                  <a:cubicBezTo>
                    <a:pt x="5984" y="10323"/>
                    <a:pt x="6003" y="10322"/>
                    <a:pt x="6015" y="10319"/>
                  </a:cubicBezTo>
                  <a:cubicBezTo>
                    <a:pt x="6184" y="10277"/>
                    <a:pt x="6246" y="9834"/>
                    <a:pt x="6204" y="9350"/>
                  </a:cubicBezTo>
                  <a:cubicBezTo>
                    <a:pt x="6162" y="8867"/>
                    <a:pt x="6351" y="8277"/>
                    <a:pt x="6204" y="8026"/>
                  </a:cubicBezTo>
                  <a:cubicBezTo>
                    <a:pt x="6058" y="7772"/>
                    <a:pt x="6058" y="7499"/>
                    <a:pt x="5888" y="7289"/>
                  </a:cubicBezTo>
                  <a:cubicBezTo>
                    <a:pt x="5719" y="7079"/>
                    <a:pt x="5236" y="6994"/>
                    <a:pt x="5236" y="6994"/>
                  </a:cubicBezTo>
                  <a:cubicBezTo>
                    <a:pt x="5236" y="6994"/>
                    <a:pt x="5194" y="6175"/>
                    <a:pt x="5244" y="5796"/>
                  </a:cubicBezTo>
                  <a:cubicBezTo>
                    <a:pt x="5293" y="5418"/>
                    <a:pt x="5552" y="3335"/>
                    <a:pt x="5552" y="2578"/>
                  </a:cubicBezTo>
                  <a:cubicBezTo>
                    <a:pt x="5552" y="1821"/>
                    <a:pt x="4922" y="685"/>
                    <a:pt x="4749" y="502"/>
                  </a:cubicBezTo>
                  <a:cubicBezTo>
                    <a:pt x="4576" y="319"/>
                    <a:pt x="3743" y="1"/>
                    <a:pt x="3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3"/>
            <p:cNvSpPr/>
            <p:nvPr/>
          </p:nvSpPr>
          <p:spPr>
            <a:xfrm flipH="1">
              <a:off x="3109695" y="2127419"/>
              <a:ext cx="255109" cy="54073"/>
            </a:xfrm>
            <a:custGeom>
              <a:avLst/>
              <a:gdLst/>
              <a:ahLst/>
              <a:cxnLst/>
              <a:rect l="l" t="t" r="r" b="b"/>
              <a:pathLst>
                <a:path w="2274" h="482" extrusionOk="0">
                  <a:moveTo>
                    <a:pt x="23" y="1"/>
                  </a:moveTo>
                  <a:lnTo>
                    <a:pt x="1" y="326"/>
                  </a:lnTo>
                  <a:lnTo>
                    <a:pt x="2251" y="482"/>
                  </a:lnTo>
                  <a:lnTo>
                    <a:pt x="2273" y="156"/>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3"/>
            <p:cNvSpPr/>
            <p:nvPr/>
          </p:nvSpPr>
          <p:spPr>
            <a:xfrm flipH="1">
              <a:off x="2609798" y="2087706"/>
              <a:ext cx="562720" cy="206981"/>
            </a:xfrm>
            <a:custGeom>
              <a:avLst/>
              <a:gdLst/>
              <a:ahLst/>
              <a:cxnLst/>
              <a:rect l="l" t="t" r="r" b="b"/>
              <a:pathLst>
                <a:path w="5016" h="1845" extrusionOk="0">
                  <a:moveTo>
                    <a:pt x="411" y="1"/>
                  </a:moveTo>
                  <a:lnTo>
                    <a:pt x="48" y="356"/>
                  </a:lnTo>
                  <a:lnTo>
                    <a:pt x="1" y="1029"/>
                  </a:lnTo>
                  <a:lnTo>
                    <a:pt x="249" y="1048"/>
                  </a:lnTo>
                  <a:lnTo>
                    <a:pt x="225" y="1400"/>
                  </a:lnTo>
                  <a:lnTo>
                    <a:pt x="2446" y="1672"/>
                  </a:lnTo>
                  <a:lnTo>
                    <a:pt x="4925" y="1845"/>
                  </a:lnTo>
                  <a:lnTo>
                    <a:pt x="5015" y="550"/>
                  </a:lnTo>
                  <a:lnTo>
                    <a:pt x="1566" y="311"/>
                  </a:lnTo>
                  <a:lnTo>
                    <a:pt x="1250" y="60"/>
                  </a:lnTo>
                  <a:lnTo>
                    <a:pt x="4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3"/>
            <p:cNvSpPr/>
            <p:nvPr/>
          </p:nvSpPr>
          <p:spPr>
            <a:xfrm flipH="1">
              <a:off x="3115192" y="2043280"/>
              <a:ext cx="130696" cy="178038"/>
            </a:xfrm>
            <a:custGeom>
              <a:avLst/>
              <a:gdLst/>
              <a:ahLst/>
              <a:cxnLst/>
              <a:rect l="l" t="t" r="r" b="b"/>
              <a:pathLst>
                <a:path w="1165" h="1587" extrusionOk="0">
                  <a:moveTo>
                    <a:pt x="96" y="1"/>
                  </a:moveTo>
                  <a:lnTo>
                    <a:pt x="52" y="629"/>
                  </a:lnTo>
                  <a:lnTo>
                    <a:pt x="193" y="824"/>
                  </a:lnTo>
                  <a:lnTo>
                    <a:pt x="34" y="912"/>
                  </a:lnTo>
                  <a:lnTo>
                    <a:pt x="1" y="1362"/>
                  </a:lnTo>
                  <a:lnTo>
                    <a:pt x="190" y="1577"/>
                  </a:lnTo>
                  <a:lnTo>
                    <a:pt x="333" y="1587"/>
                  </a:lnTo>
                  <a:lnTo>
                    <a:pt x="395" y="713"/>
                  </a:lnTo>
                  <a:lnTo>
                    <a:pt x="282" y="585"/>
                  </a:lnTo>
                  <a:lnTo>
                    <a:pt x="313" y="156"/>
                  </a:lnTo>
                  <a:lnTo>
                    <a:pt x="434" y="166"/>
                  </a:lnTo>
                  <a:lnTo>
                    <a:pt x="1007" y="818"/>
                  </a:lnTo>
                  <a:lnTo>
                    <a:pt x="1164" y="830"/>
                  </a:lnTo>
                  <a:lnTo>
                    <a:pt x="458" y="26"/>
                  </a:lnTo>
                  <a:lnTo>
                    <a:pt x="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3"/>
            <p:cNvSpPr/>
            <p:nvPr/>
          </p:nvSpPr>
          <p:spPr>
            <a:xfrm flipH="1">
              <a:off x="3149521" y="2151090"/>
              <a:ext cx="62263" cy="112073"/>
            </a:xfrm>
            <a:custGeom>
              <a:avLst/>
              <a:gdLst/>
              <a:ahLst/>
              <a:cxnLst/>
              <a:rect l="l" t="t" r="r" b="b"/>
              <a:pathLst>
                <a:path w="555" h="999" extrusionOk="0">
                  <a:moveTo>
                    <a:pt x="1" y="1"/>
                  </a:moveTo>
                  <a:lnTo>
                    <a:pt x="169" y="400"/>
                  </a:lnTo>
                  <a:lnTo>
                    <a:pt x="129" y="985"/>
                  </a:lnTo>
                  <a:lnTo>
                    <a:pt x="315" y="998"/>
                  </a:lnTo>
                  <a:lnTo>
                    <a:pt x="367" y="234"/>
                  </a:lnTo>
                  <a:lnTo>
                    <a:pt x="554" y="38"/>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3"/>
            <p:cNvSpPr/>
            <p:nvPr/>
          </p:nvSpPr>
          <p:spPr>
            <a:xfrm flipH="1">
              <a:off x="2675650" y="2240951"/>
              <a:ext cx="215507" cy="263410"/>
            </a:xfrm>
            <a:custGeom>
              <a:avLst/>
              <a:gdLst/>
              <a:ahLst/>
              <a:cxnLst/>
              <a:rect l="l" t="t" r="r" b="b"/>
              <a:pathLst>
                <a:path w="1921" h="2348" extrusionOk="0">
                  <a:moveTo>
                    <a:pt x="828" y="1"/>
                  </a:moveTo>
                  <a:cubicBezTo>
                    <a:pt x="828" y="1"/>
                    <a:pt x="873" y="1476"/>
                    <a:pt x="0" y="2081"/>
                  </a:cubicBezTo>
                  <a:lnTo>
                    <a:pt x="1349" y="2348"/>
                  </a:lnTo>
                  <a:cubicBezTo>
                    <a:pt x="1349" y="2348"/>
                    <a:pt x="1921" y="1387"/>
                    <a:pt x="1892" y="154"/>
                  </a:cubicBezTo>
                  <a:lnTo>
                    <a:pt x="8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3"/>
            <p:cNvSpPr/>
            <p:nvPr/>
          </p:nvSpPr>
          <p:spPr>
            <a:xfrm flipH="1">
              <a:off x="2479325" y="2085125"/>
              <a:ext cx="28495" cy="92104"/>
            </a:xfrm>
            <a:custGeom>
              <a:avLst/>
              <a:gdLst/>
              <a:ahLst/>
              <a:cxnLst/>
              <a:rect l="l" t="t" r="r" b="b"/>
              <a:pathLst>
                <a:path w="254" h="821" extrusionOk="0">
                  <a:moveTo>
                    <a:pt x="57" y="0"/>
                  </a:moveTo>
                  <a:lnTo>
                    <a:pt x="1" y="807"/>
                  </a:lnTo>
                  <a:lnTo>
                    <a:pt x="197" y="821"/>
                  </a:lnTo>
                  <a:lnTo>
                    <a:pt x="254" y="15"/>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p:cNvSpPr/>
            <p:nvPr/>
          </p:nvSpPr>
          <p:spPr>
            <a:xfrm flipH="1">
              <a:off x="2352333" y="2110816"/>
              <a:ext cx="545556" cy="201596"/>
            </a:xfrm>
            <a:custGeom>
              <a:avLst/>
              <a:gdLst/>
              <a:ahLst/>
              <a:cxnLst/>
              <a:rect l="l" t="t" r="r" b="b"/>
              <a:pathLst>
                <a:path w="4863" h="1797" extrusionOk="0">
                  <a:moveTo>
                    <a:pt x="101" y="0"/>
                  </a:moveTo>
                  <a:lnTo>
                    <a:pt x="0" y="1465"/>
                  </a:lnTo>
                  <a:lnTo>
                    <a:pt x="4761" y="1796"/>
                  </a:lnTo>
                  <a:lnTo>
                    <a:pt x="4862" y="331"/>
                  </a:lnTo>
                  <a:lnTo>
                    <a:pt x="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3"/>
            <p:cNvSpPr/>
            <p:nvPr/>
          </p:nvSpPr>
          <p:spPr>
            <a:xfrm flipH="1">
              <a:off x="1866234" y="2147837"/>
              <a:ext cx="497877" cy="271936"/>
            </a:xfrm>
            <a:custGeom>
              <a:avLst/>
              <a:gdLst/>
              <a:ahLst/>
              <a:cxnLst/>
              <a:rect l="l" t="t" r="r" b="b"/>
              <a:pathLst>
                <a:path w="4438" h="2424" extrusionOk="0">
                  <a:moveTo>
                    <a:pt x="103" y="1"/>
                  </a:moveTo>
                  <a:lnTo>
                    <a:pt x="1" y="1467"/>
                  </a:lnTo>
                  <a:lnTo>
                    <a:pt x="825" y="1523"/>
                  </a:lnTo>
                  <a:lnTo>
                    <a:pt x="3086" y="2424"/>
                  </a:lnTo>
                  <a:lnTo>
                    <a:pt x="4352" y="2210"/>
                  </a:lnTo>
                  <a:lnTo>
                    <a:pt x="4437" y="1010"/>
                  </a:lnTo>
                  <a:lnTo>
                    <a:pt x="4259" y="547"/>
                  </a:lnTo>
                  <a:lnTo>
                    <a:pt x="1002" y="579"/>
                  </a:lnTo>
                  <a:lnTo>
                    <a:pt x="1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p:nvPr/>
          </p:nvSpPr>
          <p:spPr>
            <a:xfrm flipH="1">
              <a:off x="2532389" y="2273597"/>
              <a:ext cx="109380" cy="71125"/>
            </a:xfrm>
            <a:custGeom>
              <a:avLst/>
              <a:gdLst/>
              <a:ahLst/>
              <a:cxnLst/>
              <a:rect l="l" t="t" r="r" b="b"/>
              <a:pathLst>
                <a:path w="975" h="634" extrusionOk="0">
                  <a:moveTo>
                    <a:pt x="1" y="0"/>
                  </a:moveTo>
                  <a:lnTo>
                    <a:pt x="308" y="587"/>
                  </a:lnTo>
                  <a:lnTo>
                    <a:pt x="975" y="634"/>
                  </a:lnTo>
                  <a:lnTo>
                    <a:pt x="975" y="634"/>
                  </a:lnTo>
                  <a:lnTo>
                    <a:pt x="964" y="372"/>
                  </a:lnTo>
                  <a:lnTo>
                    <a:pt x="421" y="312"/>
                  </a:lnTo>
                  <a:lnTo>
                    <a:pt x="241" y="1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3"/>
            <p:cNvSpPr/>
            <p:nvPr/>
          </p:nvSpPr>
          <p:spPr>
            <a:xfrm flipH="1">
              <a:off x="2389017" y="2265632"/>
              <a:ext cx="164800" cy="204850"/>
            </a:xfrm>
            <a:custGeom>
              <a:avLst/>
              <a:gdLst/>
              <a:ahLst/>
              <a:cxnLst/>
              <a:rect l="l" t="t" r="r" b="b"/>
              <a:pathLst>
                <a:path w="1469" h="1826" extrusionOk="0">
                  <a:moveTo>
                    <a:pt x="963" y="1"/>
                  </a:moveTo>
                  <a:lnTo>
                    <a:pt x="1" y="10"/>
                  </a:lnTo>
                  <a:lnTo>
                    <a:pt x="343" y="1761"/>
                  </a:lnTo>
                  <a:lnTo>
                    <a:pt x="1272" y="1825"/>
                  </a:lnTo>
                  <a:lnTo>
                    <a:pt x="1469" y="1635"/>
                  </a:lnTo>
                  <a:lnTo>
                    <a:pt x="9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p:nvPr/>
          </p:nvSpPr>
          <p:spPr>
            <a:xfrm flipH="1">
              <a:off x="2817564" y="2238371"/>
              <a:ext cx="107473" cy="109268"/>
            </a:xfrm>
            <a:custGeom>
              <a:avLst/>
              <a:gdLst/>
              <a:ahLst/>
              <a:cxnLst/>
              <a:rect l="l" t="t" r="r" b="b"/>
              <a:pathLst>
                <a:path w="958" h="974" extrusionOk="0">
                  <a:moveTo>
                    <a:pt x="766" y="0"/>
                  </a:moveTo>
                  <a:lnTo>
                    <a:pt x="1" y="23"/>
                  </a:lnTo>
                  <a:lnTo>
                    <a:pt x="240" y="329"/>
                  </a:lnTo>
                  <a:lnTo>
                    <a:pt x="484" y="973"/>
                  </a:lnTo>
                  <a:lnTo>
                    <a:pt x="957" y="964"/>
                  </a:lnTo>
                  <a:lnTo>
                    <a:pt x="7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p:nvPr/>
          </p:nvSpPr>
          <p:spPr>
            <a:xfrm flipH="1">
              <a:off x="2463172" y="2008839"/>
              <a:ext cx="310640" cy="130696"/>
            </a:xfrm>
            <a:custGeom>
              <a:avLst/>
              <a:gdLst/>
              <a:ahLst/>
              <a:cxnLst/>
              <a:rect l="l" t="t" r="r" b="b"/>
              <a:pathLst>
                <a:path w="2769" h="1165" extrusionOk="0">
                  <a:moveTo>
                    <a:pt x="364" y="1"/>
                  </a:moveTo>
                  <a:lnTo>
                    <a:pt x="0" y="21"/>
                  </a:lnTo>
                  <a:lnTo>
                    <a:pt x="459" y="788"/>
                  </a:lnTo>
                  <a:lnTo>
                    <a:pt x="693" y="798"/>
                  </a:lnTo>
                  <a:lnTo>
                    <a:pt x="681" y="1077"/>
                  </a:lnTo>
                  <a:lnTo>
                    <a:pt x="1784" y="1164"/>
                  </a:lnTo>
                  <a:lnTo>
                    <a:pt x="1799" y="816"/>
                  </a:lnTo>
                  <a:lnTo>
                    <a:pt x="2749" y="857"/>
                  </a:lnTo>
                  <a:lnTo>
                    <a:pt x="2769" y="404"/>
                  </a:lnTo>
                  <a:lnTo>
                    <a:pt x="1620" y="354"/>
                  </a:lnTo>
                  <a:lnTo>
                    <a:pt x="3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3"/>
            <p:cNvSpPr/>
            <p:nvPr/>
          </p:nvSpPr>
          <p:spPr>
            <a:xfrm flipH="1">
              <a:off x="2623261" y="4375168"/>
              <a:ext cx="504945" cy="477011"/>
            </a:xfrm>
            <a:custGeom>
              <a:avLst/>
              <a:gdLst/>
              <a:ahLst/>
              <a:cxnLst/>
              <a:rect l="l" t="t" r="r" b="b"/>
              <a:pathLst>
                <a:path w="4501" h="4252" extrusionOk="0">
                  <a:moveTo>
                    <a:pt x="3164" y="1"/>
                  </a:moveTo>
                  <a:cubicBezTo>
                    <a:pt x="3009" y="139"/>
                    <a:pt x="2799" y="259"/>
                    <a:pt x="2799" y="259"/>
                  </a:cubicBezTo>
                  <a:cubicBezTo>
                    <a:pt x="2799" y="259"/>
                    <a:pt x="2624" y="1012"/>
                    <a:pt x="2639" y="1289"/>
                  </a:cubicBezTo>
                  <a:cubicBezTo>
                    <a:pt x="2655" y="1565"/>
                    <a:pt x="2423" y="2236"/>
                    <a:pt x="2415" y="2319"/>
                  </a:cubicBezTo>
                  <a:cubicBezTo>
                    <a:pt x="2408" y="2404"/>
                    <a:pt x="1799" y="2822"/>
                    <a:pt x="1673" y="2852"/>
                  </a:cubicBezTo>
                  <a:cubicBezTo>
                    <a:pt x="1549" y="2882"/>
                    <a:pt x="1147" y="2996"/>
                    <a:pt x="731" y="3122"/>
                  </a:cubicBezTo>
                  <a:cubicBezTo>
                    <a:pt x="255" y="3265"/>
                    <a:pt x="1" y="3494"/>
                    <a:pt x="210" y="3702"/>
                  </a:cubicBezTo>
                  <a:cubicBezTo>
                    <a:pt x="288" y="3781"/>
                    <a:pt x="408" y="3908"/>
                    <a:pt x="1006" y="4039"/>
                  </a:cubicBezTo>
                  <a:cubicBezTo>
                    <a:pt x="1338" y="4112"/>
                    <a:pt x="1538" y="4143"/>
                    <a:pt x="1691" y="4143"/>
                  </a:cubicBezTo>
                  <a:cubicBezTo>
                    <a:pt x="1814" y="4143"/>
                    <a:pt x="1906" y="4123"/>
                    <a:pt x="2010" y="4089"/>
                  </a:cubicBezTo>
                  <a:cubicBezTo>
                    <a:pt x="2117" y="4053"/>
                    <a:pt x="2203" y="4037"/>
                    <a:pt x="2271" y="4037"/>
                  </a:cubicBezTo>
                  <a:cubicBezTo>
                    <a:pt x="2353" y="4037"/>
                    <a:pt x="2411" y="4060"/>
                    <a:pt x="2449" y="4105"/>
                  </a:cubicBezTo>
                  <a:cubicBezTo>
                    <a:pt x="2510" y="4177"/>
                    <a:pt x="2671" y="4251"/>
                    <a:pt x="2967" y="4251"/>
                  </a:cubicBezTo>
                  <a:cubicBezTo>
                    <a:pt x="3007" y="4251"/>
                    <a:pt x="3049" y="4250"/>
                    <a:pt x="3095" y="4247"/>
                  </a:cubicBezTo>
                  <a:cubicBezTo>
                    <a:pt x="3171" y="4242"/>
                    <a:pt x="3239" y="4241"/>
                    <a:pt x="3300" y="4241"/>
                  </a:cubicBezTo>
                  <a:cubicBezTo>
                    <a:pt x="3366" y="4241"/>
                    <a:pt x="3424" y="4242"/>
                    <a:pt x="3476" y="4242"/>
                  </a:cubicBezTo>
                  <a:cubicBezTo>
                    <a:pt x="3614" y="4242"/>
                    <a:pt x="3709" y="4232"/>
                    <a:pt x="3800" y="4154"/>
                  </a:cubicBezTo>
                  <a:cubicBezTo>
                    <a:pt x="3954" y="4019"/>
                    <a:pt x="3871" y="3640"/>
                    <a:pt x="3877" y="3326"/>
                  </a:cubicBezTo>
                  <a:cubicBezTo>
                    <a:pt x="3884" y="3011"/>
                    <a:pt x="3767" y="3080"/>
                    <a:pt x="3832" y="2525"/>
                  </a:cubicBezTo>
                  <a:cubicBezTo>
                    <a:pt x="3899" y="1971"/>
                    <a:pt x="4088" y="1763"/>
                    <a:pt x="4172" y="1568"/>
                  </a:cubicBezTo>
                  <a:cubicBezTo>
                    <a:pt x="4255" y="1374"/>
                    <a:pt x="4501" y="667"/>
                    <a:pt x="4501" y="667"/>
                  </a:cubicBezTo>
                  <a:lnTo>
                    <a:pt x="31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flipH="1">
              <a:off x="2009496" y="3076396"/>
              <a:ext cx="838695" cy="1401303"/>
            </a:xfrm>
            <a:custGeom>
              <a:avLst/>
              <a:gdLst/>
              <a:ahLst/>
              <a:cxnLst/>
              <a:rect l="l" t="t" r="r" b="b"/>
              <a:pathLst>
                <a:path w="7476" h="12491" extrusionOk="0">
                  <a:moveTo>
                    <a:pt x="4324" y="0"/>
                  </a:moveTo>
                  <a:cubicBezTo>
                    <a:pt x="3775" y="0"/>
                    <a:pt x="3209" y="88"/>
                    <a:pt x="2907" y="397"/>
                  </a:cubicBezTo>
                  <a:cubicBezTo>
                    <a:pt x="2653" y="657"/>
                    <a:pt x="3069" y="1203"/>
                    <a:pt x="2922" y="1423"/>
                  </a:cubicBezTo>
                  <a:cubicBezTo>
                    <a:pt x="2777" y="1644"/>
                    <a:pt x="2163" y="2844"/>
                    <a:pt x="2037" y="3275"/>
                  </a:cubicBezTo>
                  <a:cubicBezTo>
                    <a:pt x="1911" y="3707"/>
                    <a:pt x="1497" y="4202"/>
                    <a:pt x="1499" y="4667"/>
                  </a:cubicBezTo>
                  <a:cubicBezTo>
                    <a:pt x="1502" y="5133"/>
                    <a:pt x="1292" y="6099"/>
                    <a:pt x="1099" y="6452"/>
                  </a:cubicBezTo>
                  <a:cubicBezTo>
                    <a:pt x="905" y="6805"/>
                    <a:pt x="927" y="8254"/>
                    <a:pt x="858" y="8502"/>
                  </a:cubicBezTo>
                  <a:cubicBezTo>
                    <a:pt x="787" y="8750"/>
                    <a:pt x="449" y="9803"/>
                    <a:pt x="405" y="10033"/>
                  </a:cubicBezTo>
                  <a:cubicBezTo>
                    <a:pt x="362" y="10263"/>
                    <a:pt x="302" y="10567"/>
                    <a:pt x="316" y="10833"/>
                  </a:cubicBezTo>
                  <a:cubicBezTo>
                    <a:pt x="332" y="11104"/>
                    <a:pt x="251" y="11319"/>
                    <a:pt x="126" y="11605"/>
                  </a:cubicBezTo>
                  <a:cubicBezTo>
                    <a:pt x="0" y="11890"/>
                    <a:pt x="0" y="11984"/>
                    <a:pt x="189" y="12115"/>
                  </a:cubicBezTo>
                  <a:cubicBezTo>
                    <a:pt x="379" y="12245"/>
                    <a:pt x="722" y="12426"/>
                    <a:pt x="952" y="12432"/>
                  </a:cubicBezTo>
                  <a:cubicBezTo>
                    <a:pt x="961" y="12433"/>
                    <a:pt x="971" y="12433"/>
                    <a:pt x="980" y="12433"/>
                  </a:cubicBezTo>
                  <a:cubicBezTo>
                    <a:pt x="1117" y="12433"/>
                    <a:pt x="1203" y="12405"/>
                    <a:pt x="1338" y="12405"/>
                  </a:cubicBezTo>
                  <a:cubicBezTo>
                    <a:pt x="1403" y="12405"/>
                    <a:pt x="1481" y="12411"/>
                    <a:pt x="1581" y="12431"/>
                  </a:cubicBezTo>
                  <a:cubicBezTo>
                    <a:pt x="1728" y="12460"/>
                    <a:pt x="1899" y="12490"/>
                    <a:pt x="2054" y="12490"/>
                  </a:cubicBezTo>
                  <a:cubicBezTo>
                    <a:pt x="2267" y="12490"/>
                    <a:pt x="2449" y="12433"/>
                    <a:pt x="2500" y="12237"/>
                  </a:cubicBezTo>
                  <a:cubicBezTo>
                    <a:pt x="2526" y="12135"/>
                    <a:pt x="2414" y="11860"/>
                    <a:pt x="2425" y="11693"/>
                  </a:cubicBezTo>
                  <a:cubicBezTo>
                    <a:pt x="2452" y="11306"/>
                    <a:pt x="2593" y="11012"/>
                    <a:pt x="2692" y="10717"/>
                  </a:cubicBezTo>
                  <a:cubicBezTo>
                    <a:pt x="2960" y="9920"/>
                    <a:pt x="3059" y="9513"/>
                    <a:pt x="3162" y="9150"/>
                  </a:cubicBezTo>
                  <a:cubicBezTo>
                    <a:pt x="3330" y="8564"/>
                    <a:pt x="3349" y="7889"/>
                    <a:pt x="3504" y="7732"/>
                  </a:cubicBezTo>
                  <a:cubicBezTo>
                    <a:pt x="3843" y="7390"/>
                    <a:pt x="4309" y="6442"/>
                    <a:pt x="4500" y="6123"/>
                  </a:cubicBezTo>
                  <a:cubicBezTo>
                    <a:pt x="4725" y="5746"/>
                    <a:pt x="5448" y="5132"/>
                    <a:pt x="5731" y="4416"/>
                  </a:cubicBezTo>
                  <a:cubicBezTo>
                    <a:pt x="5951" y="3864"/>
                    <a:pt x="5212" y="3541"/>
                    <a:pt x="5805" y="3190"/>
                  </a:cubicBezTo>
                  <a:cubicBezTo>
                    <a:pt x="6312" y="2890"/>
                    <a:pt x="6969" y="2360"/>
                    <a:pt x="7223" y="1520"/>
                  </a:cubicBezTo>
                  <a:cubicBezTo>
                    <a:pt x="7475" y="680"/>
                    <a:pt x="5751" y="156"/>
                    <a:pt x="5751" y="156"/>
                  </a:cubicBezTo>
                  <a:cubicBezTo>
                    <a:pt x="5751" y="156"/>
                    <a:pt x="5053" y="0"/>
                    <a:pt x="4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flipH="1">
              <a:off x="1634235" y="3226613"/>
              <a:ext cx="732456" cy="1147092"/>
            </a:xfrm>
            <a:custGeom>
              <a:avLst/>
              <a:gdLst/>
              <a:ahLst/>
              <a:cxnLst/>
              <a:rect l="l" t="t" r="r" b="b"/>
              <a:pathLst>
                <a:path w="6529" h="10225" extrusionOk="0">
                  <a:moveTo>
                    <a:pt x="792" y="1"/>
                  </a:moveTo>
                  <a:lnTo>
                    <a:pt x="676" y="1614"/>
                  </a:lnTo>
                  <a:cubicBezTo>
                    <a:pt x="676" y="1614"/>
                    <a:pt x="0" y="2487"/>
                    <a:pt x="273" y="3147"/>
                  </a:cubicBezTo>
                  <a:cubicBezTo>
                    <a:pt x="544" y="3807"/>
                    <a:pt x="905" y="4448"/>
                    <a:pt x="1007" y="4796"/>
                  </a:cubicBezTo>
                  <a:cubicBezTo>
                    <a:pt x="1109" y="5143"/>
                    <a:pt x="1436" y="5872"/>
                    <a:pt x="1521" y="6274"/>
                  </a:cubicBezTo>
                  <a:cubicBezTo>
                    <a:pt x="1607" y="6675"/>
                    <a:pt x="1873" y="7155"/>
                    <a:pt x="2119" y="7386"/>
                  </a:cubicBezTo>
                  <a:cubicBezTo>
                    <a:pt x="2367" y="7619"/>
                    <a:pt x="2562" y="7591"/>
                    <a:pt x="2746" y="8071"/>
                  </a:cubicBezTo>
                  <a:cubicBezTo>
                    <a:pt x="2807" y="8230"/>
                    <a:pt x="3276" y="8617"/>
                    <a:pt x="3381" y="8772"/>
                  </a:cubicBezTo>
                  <a:cubicBezTo>
                    <a:pt x="3485" y="8926"/>
                    <a:pt x="3622" y="8781"/>
                    <a:pt x="3688" y="8964"/>
                  </a:cubicBezTo>
                  <a:cubicBezTo>
                    <a:pt x="3740" y="9113"/>
                    <a:pt x="3856" y="9322"/>
                    <a:pt x="3895" y="9412"/>
                  </a:cubicBezTo>
                  <a:cubicBezTo>
                    <a:pt x="3953" y="9545"/>
                    <a:pt x="3995" y="9635"/>
                    <a:pt x="4009" y="9728"/>
                  </a:cubicBezTo>
                  <a:cubicBezTo>
                    <a:pt x="4030" y="9877"/>
                    <a:pt x="4162" y="10225"/>
                    <a:pt x="4382" y="10225"/>
                  </a:cubicBezTo>
                  <a:cubicBezTo>
                    <a:pt x="4395" y="10225"/>
                    <a:pt x="4409" y="10223"/>
                    <a:pt x="4424" y="10220"/>
                  </a:cubicBezTo>
                  <a:cubicBezTo>
                    <a:pt x="4667" y="10173"/>
                    <a:pt x="5148" y="9949"/>
                    <a:pt x="5643" y="9823"/>
                  </a:cubicBezTo>
                  <a:cubicBezTo>
                    <a:pt x="6138" y="9697"/>
                    <a:pt x="6528" y="9338"/>
                    <a:pt x="6514" y="9092"/>
                  </a:cubicBezTo>
                  <a:cubicBezTo>
                    <a:pt x="6501" y="8844"/>
                    <a:pt x="6179" y="8591"/>
                    <a:pt x="6043" y="8423"/>
                  </a:cubicBezTo>
                  <a:cubicBezTo>
                    <a:pt x="5908" y="8256"/>
                    <a:pt x="5935" y="7818"/>
                    <a:pt x="5652" y="7348"/>
                  </a:cubicBezTo>
                  <a:cubicBezTo>
                    <a:pt x="5370" y="6879"/>
                    <a:pt x="5326" y="6954"/>
                    <a:pt x="5189" y="6675"/>
                  </a:cubicBezTo>
                  <a:cubicBezTo>
                    <a:pt x="5054" y="6397"/>
                    <a:pt x="4787" y="6156"/>
                    <a:pt x="4493" y="5887"/>
                  </a:cubicBezTo>
                  <a:cubicBezTo>
                    <a:pt x="4201" y="5619"/>
                    <a:pt x="4275" y="5692"/>
                    <a:pt x="4221" y="5545"/>
                  </a:cubicBezTo>
                  <a:cubicBezTo>
                    <a:pt x="4168" y="5396"/>
                    <a:pt x="4165" y="5427"/>
                    <a:pt x="4159" y="5221"/>
                  </a:cubicBezTo>
                  <a:cubicBezTo>
                    <a:pt x="4152" y="5016"/>
                    <a:pt x="4030" y="4852"/>
                    <a:pt x="4071" y="4639"/>
                  </a:cubicBezTo>
                  <a:cubicBezTo>
                    <a:pt x="4093" y="4519"/>
                    <a:pt x="4035" y="3681"/>
                    <a:pt x="3981" y="3169"/>
                  </a:cubicBezTo>
                  <a:cubicBezTo>
                    <a:pt x="3940" y="2776"/>
                    <a:pt x="3929" y="2774"/>
                    <a:pt x="3914" y="2530"/>
                  </a:cubicBezTo>
                  <a:cubicBezTo>
                    <a:pt x="3897" y="2249"/>
                    <a:pt x="4212" y="1818"/>
                    <a:pt x="4174" y="1480"/>
                  </a:cubicBezTo>
                  <a:cubicBezTo>
                    <a:pt x="4135" y="1143"/>
                    <a:pt x="4329" y="551"/>
                    <a:pt x="4262" y="324"/>
                  </a:cubicBezTo>
                  <a:lnTo>
                    <a:pt x="7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flipH="1">
              <a:off x="1521152" y="4249184"/>
              <a:ext cx="402295" cy="543649"/>
            </a:xfrm>
            <a:custGeom>
              <a:avLst/>
              <a:gdLst/>
              <a:ahLst/>
              <a:cxnLst/>
              <a:rect l="l" t="t" r="r" b="b"/>
              <a:pathLst>
                <a:path w="3586" h="4846" extrusionOk="0">
                  <a:moveTo>
                    <a:pt x="2031" y="0"/>
                  </a:moveTo>
                  <a:lnTo>
                    <a:pt x="315" y="627"/>
                  </a:lnTo>
                  <a:cubicBezTo>
                    <a:pt x="315" y="627"/>
                    <a:pt x="568" y="962"/>
                    <a:pt x="739" y="1308"/>
                  </a:cubicBezTo>
                  <a:cubicBezTo>
                    <a:pt x="908" y="1655"/>
                    <a:pt x="1383" y="2681"/>
                    <a:pt x="1325" y="3046"/>
                  </a:cubicBezTo>
                  <a:cubicBezTo>
                    <a:pt x="1293" y="3257"/>
                    <a:pt x="1007" y="3589"/>
                    <a:pt x="751" y="3892"/>
                  </a:cubicBezTo>
                  <a:cubicBezTo>
                    <a:pt x="685" y="3968"/>
                    <a:pt x="223" y="4121"/>
                    <a:pt x="167" y="4190"/>
                  </a:cubicBezTo>
                  <a:cubicBezTo>
                    <a:pt x="60" y="4323"/>
                    <a:pt x="89" y="4552"/>
                    <a:pt x="59" y="4638"/>
                  </a:cubicBezTo>
                  <a:cubicBezTo>
                    <a:pt x="0" y="4808"/>
                    <a:pt x="198" y="4845"/>
                    <a:pt x="447" y="4845"/>
                  </a:cubicBezTo>
                  <a:cubicBezTo>
                    <a:pt x="604" y="4845"/>
                    <a:pt x="782" y="4830"/>
                    <a:pt x="929" y="4825"/>
                  </a:cubicBezTo>
                  <a:cubicBezTo>
                    <a:pt x="1284" y="4812"/>
                    <a:pt x="1368" y="4828"/>
                    <a:pt x="1961" y="4564"/>
                  </a:cubicBezTo>
                  <a:cubicBezTo>
                    <a:pt x="2454" y="4344"/>
                    <a:pt x="2430" y="4031"/>
                    <a:pt x="2611" y="3996"/>
                  </a:cubicBezTo>
                  <a:cubicBezTo>
                    <a:pt x="3003" y="3922"/>
                    <a:pt x="3387" y="3575"/>
                    <a:pt x="3488" y="3440"/>
                  </a:cubicBezTo>
                  <a:cubicBezTo>
                    <a:pt x="3585" y="3310"/>
                    <a:pt x="3431" y="2916"/>
                    <a:pt x="3268" y="2793"/>
                  </a:cubicBezTo>
                  <a:cubicBezTo>
                    <a:pt x="3108" y="2673"/>
                    <a:pt x="2790" y="1849"/>
                    <a:pt x="2658" y="1461"/>
                  </a:cubicBezTo>
                  <a:cubicBezTo>
                    <a:pt x="2527" y="1073"/>
                    <a:pt x="2220" y="208"/>
                    <a:pt x="2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3"/>
            <p:cNvSpPr/>
            <p:nvPr/>
          </p:nvSpPr>
          <p:spPr>
            <a:xfrm flipH="1">
              <a:off x="1823266" y="3482845"/>
              <a:ext cx="158293" cy="358768"/>
            </a:xfrm>
            <a:custGeom>
              <a:avLst/>
              <a:gdLst/>
              <a:ahLst/>
              <a:cxnLst/>
              <a:rect l="l" t="t" r="r" b="b"/>
              <a:pathLst>
                <a:path w="1411" h="3198" extrusionOk="0">
                  <a:moveTo>
                    <a:pt x="771" y="0"/>
                  </a:moveTo>
                  <a:cubicBezTo>
                    <a:pt x="588" y="0"/>
                    <a:pt x="339" y="64"/>
                    <a:pt x="204" y="150"/>
                  </a:cubicBezTo>
                  <a:cubicBezTo>
                    <a:pt x="103" y="215"/>
                    <a:pt x="0" y="532"/>
                    <a:pt x="1" y="532"/>
                  </a:cubicBezTo>
                  <a:cubicBezTo>
                    <a:pt x="1" y="532"/>
                    <a:pt x="1" y="532"/>
                    <a:pt x="1" y="532"/>
                  </a:cubicBezTo>
                  <a:lnTo>
                    <a:pt x="49" y="1264"/>
                  </a:lnTo>
                  <a:lnTo>
                    <a:pt x="589" y="3156"/>
                  </a:lnTo>
                  <a:cubicBezTo>
                    <a:pt x="589" y="3156"/>
                    <a:pt x="660" y="3197"/>
                    <a:pt x="769" y="3197"/>
                  </a:cubicBezTo>
                  <a:cubicBezTo>
                    <a:pt x="829" y="3197"/>
                    <a:pt x="899" y="3185"/>
                    <a:pt x="976" y="3148"/>
                  </a:cubicBezTo>
                  <a:cubicBezTo>
                    <a:pt x="1193" y="3042"/>
                    <a:pt x="1259" y="2800"/>
                    <a:pt x="1334" y="2481"/>
                  </a:cubicBezTo>
                  <a:cubicBezTo>
                    <a:pt x="1410" y="2163"/>
                    <a:pt x="1300" y="1687"/>
                    <a:pt x="1214" y="1472"/>
                  </a:cubicBezTo>
                  <a:cubicBezTo>
                    <a:pt x="1127" y="1257"/>
                    <a:pt x="1084" y="978"/>
                    <a:pt x="1089" y="800"/>
                  </a:cubicBezTo>
                  <a:cubicBezTo>
                    <a:pt x="1094" y="623"/>
                    <a:pt x="1026" y="255"/>
                    <a:pt x="992" y="91"/>
                  </a:cubicBezTo>
                  <a:cubicBezTo>
                    <a:pt x="978" y="27"/>
                    <a:pt x="888" y="0"/>
                    <a:pt x="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3"/>
            <p:cNvSpPr/>
            <p:nvPr/>
          </p:nvSpPr>
          <p:spPr>
            <a:xfrm flipH="1">
              <a:off x="1922550" y="2127083"/>
              <a:ext cx="40050" cy="240525"/>
            </a:xfrm>
            <a:custGeom>
              <a:avLst/>
              <a:gdLst/>
              <a:ahLst/>
              <a:cxnLst/>
              <a:rect l="l" t="t" r="r" b="b"/>
              <a:pathLst>
                <a:path w="357" h="2144" extrusionOk="0">
                  <a:moveTo>
                    <a:pt x="139" y="1"/>
                  </a:moveTo>
                  <a:lnTo>
                    <a:pt x="1" y="169"/>
                  </a:lnTo>
                  <a:cubicBezTo>
                    <a:pt x="98" y="594"/>
                    <a:pt x="266" y="834"/>
                    <a:pt x="213" y="1182"/>
                  </a:cubicBezTo>
                  <a:cubicBezTo>
                    <a:pt x="158" y="1529"/>
                    <a:pt x="213" y="2065"/>
                    <a:pt x="213" y="2065"/>
                  </a:cubicBezTo>
                  <a:lnTo>
                    <a:pt x="356" y="2143"/>
                  </a:lnTo>
                  <a:cubicBezTo>
                    <a:pt x="356" y="2143"/>
                    <a:pt x="307" y="1870"/>
                    <a:pt x="320" y="1455"/>
                  </a:cubicBezTo>
                  <a:cubicBezTo>
                    <a:pt x="332" y="1039"/>
                    <a:pt x="334" y="928"/>
                    <a:pt x="235" y="587"/>
                  </a:cubicBezTo>
                  <a:cubicBezTo>
                    <a:pt x="137" y="246"/>
                    <a:pt x="139"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3"/>
            <p:cNvSpPr/>
            <p:nvPr/>
          </p:nvSpPr>
          <p:spPr>
            <a:xfrm flipH="1">
              <a:off x="1966863" y="2126410"/>
              <a:ext cx="68096" cy="129798"/>
            </a:xfrm>
            <a:custGeom>
              <a:avLst/>
              <a:gdLst/>
              <a:ahLst/>
              <a:cxnLst/>
              <a:rect l="l" t="t" r="r" b="b"/>
              <a:pathLst>
                <a:path w="607" h="1157" extrusionOk="0">
                  <a:moveTo>
                    <a:pt x="481" y="1"/>
                  </a:moveTo>
                  <a:lnTo>
                    <a:pt x="324" y="83"/>
                  </a:lnTo>
                  <a:cubicBezTo>
                    <a:pt x="409" y="242"/>
                    <a:pt x="423" y="439"/>
                    <a:pt x="363" y="609"/>
                  </a:cubicBezTo>
                  <a:cubicBezTo>
                    <a:pt x="302" y="779"/>
                    <a:pt x="167" y="923"/>
                    <a:pt x="0" y="993"/>
                  </a:cubicBezTo>
                  <a:lnTo>
                    <a:pt x="70" y="1157"/>
                  </a:lnTo>
                  <a:cubicBezTo>
                    <a:pt x="93" y="1147"/>
                    <a:pt x="118" y="1134"/>
                    <a:pt x="142" y="1122"/>
                  </a:cubicBezTo>
                  <a:cubicBezTo>
                    <a:pt x="319" y="1025"/>
                    <a:pt x="462" y="860"/>
                    <a:pt x="529" y="669"/>
                  </a:cubicBezTo>
                  <a:cubicBezTo>
                    <a:pt x="606" y="453"/>
                    <a:pt x="589" y="203"/>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33"/>
          <p:cNvGrpSpPr/>
          <p:nvPr/>
        </p:nvGrpSpPr>
        <p:grpSpPr>
          <a:xfrm>
            <a:off x="713213" y="539500"/>
            <a:ext cx="1373075" cy="511250"/>
            <a:chOff x="7093450" y="510925"/>
            <a:chExt cx="1373075" cy="511250"/>
          </a:xfrm>
        </p:grpSpPr>
        <p:sp>
          <p:nvSpPr>
            <p:cNvPr id="352" name="Google Shape;352;p33"/>
            <p:cNvSpPr/>
            <p:nvPr/>
          </p:nvSpPr>
          <p:spPr>
            <a:xfrm>
              <a:off x="7668100" y="741175"/>
              <a:ext cx="798425" cy="281000"/>
            </a:xfrm>
            <a:custGeom>
              <a:avLst/>
              <a:gdLst/>
              <a:ahLst/>
              <a:cxnLst/>
              <a:rect l="l" t="t" r="r" b="b"/>
              <a:pathLst>
                <a:path w="31937" h="11240" extrusionOk="0">
                  <a:moveTo>
                    <a:pt x="8667" y="0"/>
                  </a:moveTo>
                  <a:lnTo>
                    <a:pt x="8337" y="22"/>
                  </a:lnTo>
                  <a:lnTo>
                    <a:pt x="7897" y="726"/>
                  </a:lnTo>
                  <a:lnTo>
                    <a:pt x="7787" y="946"/>
                  </a:lnTo>
                  <a:lnTo>
                    <a:pt x="8909" y="3453"/>
                  </a:lnTo>
                  <a:lnTo>
                    <a:pt x="8865" y="3453"/>
                  </a:lnTo>
                  <a:cubicBezTo>
                    <a:pt x="8601" y="3475"/>
                    <a:pt x="8403" y="3783"/>
                    <a:pt x="8425" y="4113"/>
                  </a:cubicBezTo>
                  <a:cubicBezTo>
                    <a:pt x="8447" y="4179"/>
                    <a:pt x="8447" y="4223"/>
                    <a:pt x="8469" y="4289"/>
                  </a:cubicBezTo>
                  <a:cubicBezTo>
                    <a:pt x="6027" y="4509"/>
                    <a:pt x="3916" y="4751"/>
                    <a:pt x="3322" y="4927"/>
                  </a:cubicBezTo>
                  <a:cubicBezTo>
                    <a:pt x="2596" y="5147"/>
                    <a:pt x="1914" y="5609"/>
                    <a:pt x="1365" y="6115"/>
                  </a:cubicBezTo>
                  <a:cubicBezTo>
                    <a:pt x="1167" y="6313"/>
                    <a:pt x="969" y="6511"/>
                    <a:pt x="793" y="6709"/>
                  </a:cubicBezTo>
                  <a:cubicBezTo>
                    <a:pt x="661" y="6863"/>
                    <a:pt x="529" y="7016"/>
                    <a:pt x="419" y="7170"/>
                  </a:cubicBezTo>
                  <a:cubicBezTo>
                    <a:pt x="287" y="7346"/>
                    <a:pt x="199" y="7500"/>
                    <a:pt x="133" y="7610"/>
                  </a:cubicBezTo>
                  <a:cubicBezTo>
                    <a:pt x="45" y="7742"/>
                    <a:pt x="1" y="7874"/>
                    <a:pt x="1" y="7984"/>
                  </a:cubicBezTo>
                  <a:lnTo>
                    <a:pt x="1" y="8094"/>
                  </a:lnTo>
                  <a:cubicBezTo>
                    <a:pt x="1" y="8358"/>
                    <a:pt x="177" y="8556"/>
                    <a:pt x="485" y="8666"/>
                  </a:cubicBezTo>
                  <a:cubicBezTo>
                    <a:pt x="819" y="8777"/>
                    <a:pt x="1580" y="9004"/>
                    <a:pt x="2833" y="9004"/>
                  </a:cubicBezTo>
                  <a:cubicBezTo>
                    <a:pt x="3311" y="9004"/>
                    <a:pt x="3862" y="8971"/>
                    <a:pt x="4488" y="8886"/>
                  </a:cubicBezTo>
                  <a:cubicBezTo>
                    <a:pt x="5521" y="8732"/>
                    <a:pt x="9019" y="8292"/>
                    <a:pt x="12582" y="7786"/>
                  </a:cubicBezTo>
                  <a:lnTo>
                    <a:pt x="15463" y="8336"/>
                  </a:lnTo>
                  <a:cubicBezTo>
                    <a:pt x="15287" y="8446"/>
                    <a:pt x="15177" y="8688"/>
                    <a:pt x="15199" y="8974"/>
                  </a:cubicBezTo>
                  <a:cubicBezTo>
                    <a:pt x="15241" y="9334"/>
                    <a:pt x="15488" y="9613"/>
                    <a:pt x="15801" y="9613"/>
                  </a:cubicBezTo>
                  <a:cubicBezTo>
                    <a:pt x="15813" y="9613"/>
                    <a:pt x="15825" y="9613"/>
                    <a:pt x="15837" y="9612"/>
                  </a:cubicBezTo>
                  <a:lnTo>
                    <a:pt x="16387" y="9568"/>
                  </a:lnTo>
                  <a:lnTo>
                    <a:pt x="16431" y="9568"/>
                  </a:lnTo>
                  <a:lnTo>
                    <a:pt x="17024" y="9524"/>
                  </a:lnTo>
                  <a:lnTo>
                    <a:pt x="17090" y="9524"/>
                  </a:lnTo>
                  <a:cubicBezTo>
                    <a:pt x="17156" y="9524"/>
                    <a:pt x="17200" y="9502"/>
                    <a:pt x="17266" y="9502"/>
                  </a:cubicBezTo>
                  <a:cubicBezTo>
                    <a:pt x="17376" y="9788"/>
                    <a:pt x="17596" y="9964"/>
                    <a:pt x="17860" y="9964"/>
                  </a:cubicBezTo>
                  <a:lnTo>
                    <a:pt x="18476" y="9898"/>
                  </a:lnTo>
                  <a:lnTo>
                    <a:pt x="18586" y="9898"/>
                  </a:lnTo>
                  <a:lnTo>
                    <a:pt x="19114" y="9854"/>
                  </a:lnTo>
                  <a:cubicBezTo>
                    <a:pt x="19268" y="9854"/>
                    <a:pt x="19400" y="9832"/>
                    <a:pt x="19554" y="9788"/>
                  </a:cubicBezTo>
                  <a:lnTo>
                    <a:pt x="20082" y="9634"/>
                  </a:lnTo>
                  <a:lnTo>
                    <a:pt x="20280" y="9568"/>
                  </a:lnTo>
                  <a:cubicBezTo>
                    <a:pt x="20346" y="9568"/>
                    <a:pt x="20390" y="9546"/>
                    <a:pt x="20434" y="9524"/>
                  </a:cubicBezTo>
                  <a:cubicBezTo>
                    <a:pt x="20456" y="9502"/>
                    <a:pt x="20478" y="9480"/>
                    <a:pt x="20500" y="9480"/>
                  </a:cubicBezTo>
                  <a:cubicBezTo>
                    <a:pt x="20544" y="9436"/>
                    <a:pt x="20588" y="9370"/>
                    <a:pt x="20610" y="9304"/>
                  </a:cubicBezTo>
                  <a:lnTo>
                    <a:pt x="30793" y="11239"/>
                  </a:lnTo>
                  <a:lnTo>
                    <a:pt x="31783" y="10887"/>
                  </a:lnTo>
                  <a:lnTo>
                    <a:pt x="31937" y="9788"/>
                  </a:lnTo>
                  <a:lnTo>
                    <a:pt x="31365" y="9898"/>
                  </a:lnTo>
                  <a:lnTo>
                    <a:pt x="31145" y="10404"/>
                  </a:lnTo>
                  <a:lnTo>
                    <a:pt x="24173" y="7962"/>
                  </a:lnTo>
                  <a:lnTo>
                    <a:pt x="21049" y="6885"/>
                  </a:lnTo>
                  <a:lnTo>
                    <a:pt x="20280" y="6621"/>
                  </a:lnTo>
                  <a:cubicBezTo>
                    <a:pt x="20895" y="6489"/>
                    <a:pt x="21357" y="6401"/>
                    <a:pt x="21533" y="6313"/>
                  </a:cubicBezTo>
                  <a:cubicBezTo>
                    <a:pt x="22193" y="6027"/>
                    <a:pt x="23535" y="5389"/>
                    <a:pt x="24656" y="4795"/>
                  </a:cubicBezTo>
                  <a:lnTo>
                    <a:pt x="29583" y="4861"/>
                  </a:lnTo>
                  <a:lnTo>
                    <a:pt x="29671" y="4729"/>
                  </a:lnTo>
                  <a:lnTo>
                    <a:pt x="30551" y="4421"/>
                  </a:lnTo>
                  <a:lnTo>
                    <a:pt x="26394" y="3761"/>
                  </a:lnTo>
                  <a:cubicBezTo>
                    <a:pt x="26416" y="3739"/>
                    <a:pt x="26438" y="3717"/>
                    <a:pt x="26460" y="3695"/>
                  </a:cubicBezTo>
                  <a:cubicBezTo>
                    <a:pt x="26702" y="3453"/>
                    <a:pt x="26284" y="3365"/>
                    <a:pt x="25602" y="3365"/>
                  </a:cubicBezTo>
                  <a:lnTo>
                    <a:pt x="25580" y="3365"/>
                  </a:lnTo>
                  <a:lnTo>
                    <a:pt x="27978" y="726"/>
                  </a:lnTo>
                  <a:lnTo>
                    <a:pt x="27978" y="726"/>
                  </a:lnTo>
                  <a:lnTo>
                    <a:pt x="27318" y="770"/>
                  </a:lnTo>
                  <a:lnTo>
                    <a:pt x="27120" y="792"/>
                  </a:lnTo>
                  <a:lnTo>
                    <a:pt x="24217" y="3014"/>
                  </a:lnTo>
                  <a:lnTo>
                    <a:pt x="22853" y="2310"/>
                  </a:lnTo>
                  <a:lnTo>
                    <a:pt x="22435" y="2508"/>
                  </a:lnTo>
                  <a:lnTo>
                    <a:pt x="22347" y="2684"/>
                  </a:lnTo>
                  <a:lnTo>
                    <a:pt x="22655" y="3453"/>
                  </a:lnTo>
                  <a:cubicBezTo>
                    <a:pt x="22467" y="3456"/>
                    <a:pt x="22276" y="3457"/>
                    <a:pt x="22082" y="3457"/>
                  </a:cubicBezTo>
                  <a:cubicBezTo>
                    <a:pt x="21319" y="3457"/>
                    <a:pt x="20520" y="3441"/>
                    <a:pt x="19754" y="3441"/>
                  </a:cubicBezTo>
                  <a:cubicBezTo>
                    <a:pt x="19098" y="3441"/>
                    <a:pt x="18467" y="3453"/>
                    <a:pt x="17904" y="3497"/>
                  </a:cubicBezTo>
                  <a:cubicBezTo>
                    <a:pt x="17332" y="3541"/>
                    <a:pt x="15331" y="3695"/>
                    <a:pt x="12978" y="3893"/>
                  </a:cubicBezTo>
                  <a:lnTo>
                    <a:pt x="12142" y="3255"/>
                  </a:lnTo>
                  <a:lnTo>
                    <a:pt x="10910" y="2310"/>
                  </a:lnTo>
                  <a:lnTo>
                    <a:pt x="8733" y="660"/>
                  </a:lnTo>
                  <a:lnTo>
                    <a:pt x="86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3"/>
            <p:cNvSpPr/>
            <p:nvPr/>
          </p:nvSpPr>
          <p:spPr>
            <a:xfrm>
              <a:off x="8046450" y="510925"/>
              <a:ext cx="315650" cy="111100"/>
            </a:xfrm>
            <a:custGeom>
              <a:avLst/>
              <a:gdLst/>
              <a:ahLst/>
              <a:cxnLst/>
              <a:rect l="l" t="t" r="r" b="b"/>
              <a:pathLst>
                <a:path w="12626" h="4444" extrusionOk="0">
                  <a:moveTo>
                    <a:pt x="3300" y="1"/>
                  </a:moveTo>
                  <a:lnTo>
                    <a:pt x="3124" y="287"/>
                  </a:lnTo>
                  <a:lnTo>
                    <a:pt x="3080" y="375"/>
                  </a:lnTo>
                  <a:lnTo>
                    <a:pt x="3520" y="1365"/>
                  </a:lnTo>
                  <a:cubicBezTo>
                    <a:pt x="3410" y="1387"/>
                    <a:pt x="3322" y="1497"/>
                    <a:pt x="3344" y="1628"/>
                  </a:cubicBezTo>
                  <a:cubicBezTo>
                    <a:pt x="3344" y="1650"/>
                    <a:pt x="3344" y="1672"/>
                    <a:pt x="3344" y="1694"/>
                  </a:cubicBezTo>
                  <a:cubicBezTo>
                    <a:pt x="2376" y="1782"/>
                    <a:pt x="1540" y="1892"/>
                    <a:pt x="1320" y="1958"/>
                  </a:cubicBezTo>
                  <a:cubicBezTo>
                    <a:pt x="1034" y="2046"/>
                    <a:pt x="770" y="2222"/>
                    <a:pt x="550" y="2420"/>
                  </a:cubicBezTo>
                  <a:cubicBezTo>
                    <a:pt x="462" y="2508"/>
                    <a:pt x="374" y="2574"/>
                    <a:pt x="308" y="2662"/>
                  </a:cubicBezTo>
                  <a:cubicBezTo>
                    <a:pt x="264" y="2728"/>
                    <a:pt x="220" y="2772"/>
                    <a:pt x="177" y="2838"/>
                  </a:cubicBezTo>
                  <a:cubicBezTo>
                    <a:pt x="111" y="2904"/>
                    <a:pt x="89" y="2970"/>
                    <a:pt x="45" y="3014"/>
                  </a:cubicBezTo>
                  <a:cubicBezTo>
                    <a:pt x="23" y="3080"/>
                    <a:pt x="1" y="3124"/>
                    <a:pt x="1" y="3168"/>
                  </a:cubicBezTo>
                  <a:lnTo>
                    <a:pt x="1" y="3212"/>
                  </a:lnTo>
                  <a:cubicBezTo>
                    <a:pt x="1" y="3322"/>
                    <a:pt x="89" y="3388"/>
                    <a:pt x="199" y="3432"/>
                  </a:cubicBezTo>
                  <a:cubicBezTo>
                    <a:pt x="325" y="3479"/>
                    <a:pt x="620" y="3572"/>
                    <a:pt x="1110" y="3572"/>
                  </a:cubicBezTo>
                  <a:cubicBezTo>
                    <a:pt x="1303" y="3572"/>
                    <a:pt x="1527" y="3557"/>
                    <a:pt x="1782" y="3520"/>
                  </a:cubicBezTo>
                  <a:cubicBezTo>
                    <a:pt x="2200" y="3454"/>
                    <a:pt x="3586" y="3278"/>
                    <a:pt x="4993" y="3080"/>
                  </a:cubicBezTo>
                  <a:lnTo>
                    <a:pt x="6115" y="3300"/>
                  </a:lnTo>
                  <a:cubicBezTo>
                    <a:pt x="6049" y="3344"/>
                    <a:pt x="6005" y="3454"/>
                    <a:pt x="6027" y="3564"/>
                  </a:cubicBezTo>
                  <a:cubicBezTo>
                    <a:pt x="6027" y="3686"/>
                    <a:pt x="6121" y="3808"/>
                    <a:pt x="6240" y="3808"/>
                  </a:cubicBezTo>
                  <a:cubicBezTo>
                    <a:pt x="6249" y="3808"/>
                    <a:pt x="6259" y="3808"/>
                    <a:pt x="6269" y="3806"/>
                  </a:cubicBezTo>
                  <a:lnTo>
                    <a:pt x="6489" y="3784"/>
                  </a:lnTo>
                  <a:lnTo>
                    <a:pt x="6511" y="3784"/>
                  </a:lnTo>
                  <a:lnTo>
                    <a:pt x="6731" y="3762"/>
                  </a:lnTo>
                  <a:lnTo>
                    <a:pt x="6841" y="3762"/>
                  </a:lnTo>
                  <a:cubicBezTo>
                    <a:pt x="6880" y="3860"/>
                    <a:pt x="6955" y="3941"/>
                    <a:pt x="7049" y="3941"/>
                  </a:cubicBezTo>
                  <a:cubicBezTo>
                    <a:pt x="7060" y="3941"/>
                    <a:pt x="7071" y="3940"/>
                    <a:pt x="7083" y="3938"/>
                  </a:cubicBezTo>
                  <a:lnTo>
                    <a:pt x="7325" y="3916"/>
                  </a:lnTo>
                  <a:lnTo>
                    <a:pt x="7369" y="3916"/>
                  </a:lnTo>
                  <a:lnTo>
                    <a:pt x="7567" y="3894"/>
                  </a:lnTo>
                  <a:cubicBezTo>
                    <a:pt x="7633" y="3894"/>
                    <a:pt x="7677" y="3894"/>
                    <a:pt x="7743" y="3872"/>
                  </a:cubicBezTo>
                  <a:lnTo>
                    <a:pt x="7962" y="3806"/>
                  </a:lnTo>
                  <a:lnTo>
                    <a:pt x="8028" y="3784"/>
                  </a:lnTo>
                  <a:cubicBezTo>
                    <a:pt x="8050" y="3784"/>
                    <a:pt x="8072" y="3784"/>
                    <a:pt x="8094" y="3762"/>
                  </a:cubicBezTo>
                  <a:cubicBezTo>
                    <a:pt x="8094" y="3762"/>
                    <a:pt x="8116" y="3762"/>
                    <a:pt x="8116" y="3740"/>
                  </a:cubicBezTo>
                  <a:cubicBezTo>
                    <a:pt x="8138" y="3740"/>
                    <a:pt x="8138" y="3718"/>
                    <a:pt x="8160" y="3674"/>
                  </a:cubicBezTo>
                  <a:lnTo>
                    <a:pt x="12185" y="4444"/>
                  </a:lnTo>
                  <a:lnTo>
                    <a:pt x="12581" y="4312"/>
                  </a:lnTo>
                  <a:lnTo>
                    <a:pt x="12625" y="3872"/>
                  </a:lnTo>
                  <a:lnTo>
                    <a:pt x="12625" y="3872"/>
                  </a:lnTo>
                  <a:lnTo>
                    <a:pt x="12405" y="3916"/>
                  </a:lnTo>
                  <a:lnTo>
                    <a:pt x="12339" y="4114"/>
                  </a:lnTo>
                  <a:lnTo>
                    <a:pt x="9568" y="3146"/>
                  </a:lnTo>
                  <a:lnTo>
                    <a:pt x="8336" y="2728"/>
                  </a:lnTo>
                  <a:lnTo>
                    <a:pt x="8028" y="2618"/>
                  </a:lnTo>
                  <a:cubicBezTo>
                    <a:pt x="8270" y="2574"/>
                    <a:pt x="8446" y="2530"/>
                    <a:pt x="8512" y="2508"/>
                  </a:cubicBezTo>
                  <a:cubicBezTo>
                    <a:pt x="8798" y="2398"/>
                    <a:pt x="9304" y="2134"/>
                    <a:pt x="9766" y="1892"/>
                  </a:cubicBezTo>
                  <a:lnTo>
                    <a:pt x="11702" y="1936"/>
                  </a:lnTo>
                  <a:lnTo>
                    <a:pt x="11746" y="1870"/>
                  </a:lnTo>
                  <a:lnTo>
                    <a:pt x="12097" y="1760"/>
                  </a:lnTo>
                  <a:lnTo>
                    <a:pt x="10448" y="1497"/>
                  </a:lnTo>
                  <a:cubicBezTo>
                    <a:pt x="10448" y="1475"/>
                    <a:pt x="10470" y="1475"/>
                    <a:pt x="10470" y="1475"/>
                  </a:cubicBezTo>
                  <a:cubicBezTo>
                    <a:pt x="10580" y="1365"/>
                    <a:pt x="10404" y="1343"/>
                    <a:pt x="10140" y="1321"/>
                  </a:cubicBezTo>
                  <a:lnTo>
                    <a:pt x="10118" y="1321"/>
                  </a:lnTo>
                  <a:lnTo>
                    <a:pt x="11086" y="287"/>
                  </a:lnTo>
                  <a:lnTo>
                    <a:pt x="10822" y="309"/>
                  </a:lnTo>
                  <a:lnTo>
                    <a:pt x="10734" y="309"/>
                  </a:lnTo>
                  <a:lnTo>
                    <a:pt x="9590" y="1189"/>
                  </a:lnTo>
                  <a:lnTo>
                    <a:pt x="9040" y="903"/>
                  </a:lnTo>
                  <a:lnTo>
                    <a:pt x="8886" y="991"/>
                  </a:lnTo>
                  <a:lnTo>
                    <a:pt x="8842" y="1057"/>
                  </a:lnTo>
                  <a:lnTo>
                    <a:pt x="8974" y="1365"/>
                  </a:lnTo>
                  <a:cubicBezTo>
                    <a:pt x="8835" y="1370"/>
                    <a:pt x="8690" y="1371"/>
                    <a:pt x="8542" y="1371"/>
                  </a:cubicBezTo>
                  <a:cubicBezTo>
                    <a:pt x="8279" y="1371"/>
                    <a:pt x="8009" y="1366"/>
                    <a:pt x="7750" y="1366"/>
                  </a:cubicBezTo>
                  <a:cubicBezTo>
                    <a:pt x="7513" y="1366"/>
                    <a:pt x="7286" y="1370"/>
                    <a:pt x="7083" y="1387"/>
                  </a:cubicBezTo>
                  <a:cubicBezTo>
                    <a:pt x="6863" y="1409"/>
                    <a:pt x="6071" y="1475"/>
                    <a:pt x="5125" y="1541"/>
                  </a:cubicBezTo>
                  <a:lnTo>
                    <a:pt x="4795" y="1299"/>
                  </a:lnTo>
                  <a:lnTo>
                    <a:pt x="4311" y="925"/>
                  </a:lnTo>
                  <a:lnTo>
                    <a:pt x="3454" y="265"/>
                  </a:lnTo>
                  <a:lnTo>
                    <a:pt x="34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3"/>
            <p:cNvSpPr/>
            <p:nvPr/>
          </p:nvSpPr>
          <p:spPr>
            <a:xfrm>
              <a:off x="7093450" y="596700"/>
              <a:ext cx="478950" cy="168275"/>
            </a:xfrm>
            <a:custGeom>
              <a:avLst/>
              <a:gdLst/>
              <a:ahLst/>
              <a:cxnLst/>
              <a:rect l="l" t="t" r="r" b="b"/>
              <a:pathLst>
                <a:path w="19158" h="6731" extrusionOk="0">
                  <a:moveTo>
                    <a:pt x="5214" y="0"/>
                  </a:moveTo>
                  <a:lnTo>
                    <a:pt x="5016" y="22"/>
                  </a:lnTo>
                  <a:lnTo>
                    <a:pt x="4752" y="440"/>
                  </a:lnTo>
                  <a:lnTo>
                    <a:pt x="4686" y="572"/>
                  </a:lnTo>
                  <a:lnTo>
                    <a:pt x="5346" y="2090"/>
                  </a:lnTo>
                  <a:lnTo>
                    <a:pt x="5324" y="2090"/>
                  </a:lnTo>
                  <a:cubicBezTo>
                    <a:pt x="5170" y="2090"/>
                    <a:pt x="5038" y="2266"/>
                    <a:pt x="5060" y="2464"/>
                  </a:cubicBezTo>
                  <a:cubicBezTo>
                    <a:pt x="5060" y="2508"/>
                    <a:pt x="5082" y="2530"/>
                    <a:pt x="5082" y="2574"/>
                  </a:cubicBezTo>
                  <a:cubicBezTo>
                    <a:pt x="3608" y="2706"/>
                    <a:pt x="2354" y="2860"/>
                    <a:pt x="2002" y="2970"/>
                  </a:cubicBezTo>
                  <a:cubicBezTo>
                    <a:pt x="1562" y="3102"/>
                    <a:pt x="1167" y="3365"/>
                    <a:pt x="837" y="3673"/>
                  </a:cubicBezTo>
                  <a:cubicBezTo>
                    <a:pt x="705" y="3783"/>
                    <a:pt x="595" y="3915"/>
                    <a:pt x="485" y="4025"/>
                  </a:cubicBezTo>
                  <a:cubicBezTo>
                    <a:pt x="397" y="4135"/>
                    <a:pt x="331" y="4223"/>
                    <a:pt x="265" y="4311"/>
                  </a:cubicBezTo>
                  <a:cubicBezTo>
                    <a:pt x="177" y="4399"/>
                    <a:pt x="111" y="4487"/>
                    <a:pt x="89" y="4575"/>
                  </a:cubicBezTo>
                  <a:cubicBezTo>
                    <a:pt x="23" y="4663"/>
                    <a:pt x="1" y="4729"/>
                    <a:pt x="1" y="4795"/>
                  </a:cubicBezTo>
                  <a:lnTo>
                    <a:pt x="1" y="4861"/>
                  </a:lnTo>
                  <a:cubicBezTo>
                    <a:pt x="1" y="5015"/>
                    <a:pt x="111" y="5147"/>
                    <a:pt x="287" y="5213"/>
                  </a:cubicBezTo>
                  <a:cubicBezTo>
                    <a:pt x="495" y="5277"/>
                    <a:pt x="960" y="5411"/>
                    <a:pt x="1717" y="5411"/>
                  </a:cubicBezTo>
                  <a:cubicBezTo>
                    <a:pt x="1998" y="5411"/>
                    <a:pt x="2320" y="5393"/>
                    <a:pt x="2684" y="5345"/>
                  </a:cubicBezTo>
                  <a:cubicBezTo>
                    <a:pt x="3322" y="5257"/>
                    <a:pt x="5412" y="4971"/>
                    <a:pt x="7545" y="4685"/>
                  </a:cubicBezTo>
                  <a:lnTo>
                    <a:pt x="9283" y="5015"/>
                  </a:lnTo>
                  <a:cubicBezTo>
                    <a:pt x="9173" y="5081"/>
                    <a:pt x="9107" y="5235"/>
                    <a:pt x="9129" y="5389"/>
                  </a:cubicBezTo>
                  <a:cubicBezTo>
                    <a:pt x="9151" y="5609"/>
                    <a:pt x="9304" y="5785"/>
                    <a:pt x="9502" y="5785"/>
                  </a:cubicBezTo>
                  <a:lnTo>
                    <a:pt x="9832" y="5763"/>
                  </a:lnTo>
                  <a:lnTo>
                    <a:pt x="9854" y="5763"/>
                  </a:lnTo>
                  <a:lnTo>
                    <a:pt x="10206" y="5719"/>
                  </a:lnTo>
                  <a:lnTo>
                    <a:pt x="10250" y="5719"/>
                  </a:lnTo>
                  <a:cubicBezTo>
                    <a:pt x="10294" y="5719"/>
                    <a:pt x="10338" y="5719"/>
                    <a:pt x="10360" y="5697"/>
                  </a:cubicBezTo>
                  <a:cubicBezTo>
                    <a:pt x="10426" y="5873"/>
                    <a:pt x="10558" y="5983"/>
                    <a:pt x="10712" y="5983"/>
                  </a:cubicBezTo>
                  <a:lnTo>
                    <a:pt x="11086" y="5961"/>
                  </a:lnTo>
                  <a:lnTo>
                    <a:pt x="11152" y="5939"/>
                  </a:lnTo>
                  <a:lnTo>
                    <a:pt x="11460" y="5917"/>
                  </a:lnTo>
                  <a:cubicBezTo>
                    <a:pt x="11548" y="5917"/>
                    <a:pt x="11658" y="5895"/>
                    <a:pt x="11724" y="5873"/>
                  </a:cubicBezTo>
                  <a:lnTo>
                    <a:pt x="12054" y="5785"/>
                  </a:lnTo>
                  <a:lnTo>
                    <a:pt x="12186" y="5741"/>
                  </a:lnTo>
                  <a:cubicBezTo>
                    <a:pt x="12208" y="5741"/>
                    <a:pt x="12230" y="5719"/>
                    <a:pt x="12274" y="5719"/>
                  </a:cubicBezTo>
                  <a:cubicBezTo>
                    <a:pt x="12274" y="5697"/>
                    <a:pt x="12296" y="5697"/>
                    <a:pt x="12296" y="5675"/>
                  </a:cubicBezTo>
                  <a:cubicBezTo>
                    <a:pt x="12318" y="5653"/>
                    <a:pt x="12340" y="5631"/>
                    <a:pt x="12362" y="5587"/>
                  </a:cubicBezTo>
                  <a:lnTo>
                    <a:pt x="18476" y="6731"/>
                  </a:lnTo>
                  <a:lnTo>
                    <a:pt x="19070" y="6533"/>
                  </a:lnTo>
                  <a:lnTo>
                    <a:pt x="19158" y="5873"/>
                  </a:lnTo>
                  <a:lnTo>
                    <a:pt x="19158" y="5873"/>
                  </a:lnTo>
                  <a:lnTo>
                    <a:pt x="18828" y="5939"/>
                  </a:lnTo>
                  <a:lnTo>
                    <a:pt x="18696" y="6225"/>
                  </a:lnTo>
                  <a:lnTo>
                    <a:pt x="14495" y="4773"/>
                  </a:lnTo>
                  <a:lnTo>
                    <a:pt x="12626" y="4135"/>
                  </a:lnTo>
                  <a:lnTo>
                    <a:pt x="12164" y="3959"/>
                  </a:lnTo>
                  <a:cubicBezTo>
                    <a:pt x="12538" y="3893"/>
                    <a:pt x="12802" y="3827"/>
                    <a:pt x="12912" y="3783"/>
                  </a:cubicBezTo>
                  <a:cubicBezTo>
                    <a:pt x="13329" y="3629"/>
                    <a:pt x="14121" y="3233"/>
                    <a:pt x="14781" y="2882"/>
                  </a:cubicBezTo>
                  <a:lnTo>
                    <a:pt x="17750" y="2926"/>
                  </a:lnTo>
                  <a:lnTo>
                    <a:pt x="17794" y="2838"/>
                  </a:lnTo>
                  <a:lnTo>
                    <a:pt x="18344" y="2662"/>
                  </a:lnTo>
                  <a:lnTo>
                    <a:pt x="15837" y="2266"/>
                  </a:lnTo>
                  <a:cubicBezTo>
                    <a:pt x="15837" y="2244"/>
                    <a:pt x="15859" y="2222"/>
                    <a:pt x="15881" y="2222"/>
                  </a:cubicBezTo>
                  <a:cubicBezTo>
                    <a:pt x="16035" y="2068"/>
                    <a:pt x="15771" y="2024"/>
                    <a:pt x="15375" y="2024"/>
                  </a:cubicBezTo>
                  <a:lnTo>
                    <a:pt x="15353" y="2024"/>
                  </a:lnTo>
                  <a:lnTo>
                    <a:pt x="16783" y="440"/>
                  </a:lnTo>
                  <a:lnTo>
                    <a:pt x="16387" y="462"/>
                  </a:lnTo>
                  <a:lnTo>
                    <a:pt x="16277" y="484"/>
                  </a:lnTo>
                  <a:lnTo>
                    <a:pt x="14539" y="1826"/>
                  </a:lnTo>
                  <a:lnTo>
                    <a:pt x="13725" y="1386"/>
                  </a:lnTo>
                  <a:lnTo>
                    <a:pt x="13461" y="1518"/>
                  </a:lnTo>
                  <a:lnTo>
                    <a:pt x="13417" y="1606"/>
                  </a:lnTo>
                  <a:lnTo>
                    <a:pt x="13593" y="2068"/>
                  </a:lnTo>
                  <a:cubicBezTo>
                    <a:pt x="13357" y="2073"/>
                    <a:pt x="13112" y="2075"/>
                    <a:pt x="12865" y="2075"/>
                  </a:cubicBezTo>
                  <a:cubicBezTo>
                    <a:pt x="12618" y="2075"/>
                    <a:pt x="12369" y="2073"/>
                    <a:pt x="12123" y="2073"/>
                  </a:cubicBezTo>
                  <a:cubicBezTo>
                    <a:pt x="11630" y="2073"/>
                    <a:pt x="11152" y="2079"/>
                    <a:pt x="10734" y="2112"/>
                  </a:cubicBezTo>
                  <a:cubicBezTo>
                    <a:pt x="10404" y="2134"/>
                    <a:pt x="9195" y="2222"/>
                    <a:pt x="7787" y="2332"/>
                  </a:cubicBezTo>
                  <a:lnTo>
                    <a:pt x="7281" y="1958"/>
                  </a:lnTo>
                  <a:lnTo>
                    <a:pt x="6555" y="1386"/>
                  </a:lnTo>
                  <a:lnTo>
                    <a:pt x="5236" y="396"/>
                  </a:lnTo>
                  <a:lnTo>
                    <a:pt x="52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55"/>
        <p:cNvGrpSpPr/>
        <p:nvPr/>
      </p:nvGrpSpPr>
      <p:grpSpPr>
        <a:xfrm>
          <a:off x="0" y="0"/>
          <a:ext cx="0" cy="0"/>
          <a:chOff x="0" y="0"/>
          <a:chExt cx="0" cy="0"/>
        </a:xfrm>
      </p:grpSpPr>
      <p:pic>
        <p:nvPicPr>
          <p:cNvPr id="356" name="Google Shape;356;p34"/>
          <p:cNvPicPr preferRelativeResize="0"/>
          <p:nvPr/>
        </p:nvPicPr>
        <p:blipFill>
          <a:blip r:embed="rId2">
            <a:alphaModFix/>
          </a:blip>
          <a:stretch>
            <a:fillRect/>
          </a:stretch>
        </p:blipFill>
        <p:spPr>
          <a:xfrm>
            <a:off x="0" y="0"/>
            <a:ext cx="9144000" cy="5143500"/>
          </a:xfrm>
          <a:prstGeom prst="rect">
            <a:avLst/>
          </a:prstGeom>
          <a:noFill/>
          <a:ln>
            <a:noFill/>
          </a:ln>
        </p:spPr>
      </p:pic>
      <p:sp>
        <p:nvSpPr>
          <p:cNvPr id="357" name="Google Shape;357;p34"/>
          <p:cNvSpPr/>
          <p:nvPr/>
        </p:nvSpPr>
        <p:spPr>
          <a:xfrm>
            <a:off x="221700" y="172800"/>
            <a:ext cx="8700600" cy="4797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334650" y="291000"/>
            <a:ext cx="8474700" cy="4561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333775" y="4401725"/>
            <a:ext cx="8477250" cy="451150"/>
          </a:xfrm>
          <a:custGeom>
            <a:avLst/>
            <a:gdLst/>
            <a:ahLst/>
            <a:cxnLst/>
            <a:rect l="l" t="t" r="r" b="b"/>
            <a:pathLst>
              <a:path w="339090" h="18046" extrusionOk="0">
                <a:moveTo>
                  <a:pt x="0" y="17974"/>
                </a:moveTo>
                <a:lnTo>
                  <a:pt x="0" y="7898"/>
                </a:lnTo>
                <a:lnTo>
                  <a:pt x="45481" y="0"/>
                </a:lnTo>
                <a:lnTo>
                  <a:pt x="150334" y="9804"/>
                </a:lnTo>
                <a:lnTo>
                  <a:pt x="232583" y="9804"/>
                </a:lnTo>
                <a:lnTo>
                  <a:pt x="281877" y="4085"/>
                </a:lnTo>
                <a:lnTo>
                  <a:pt x="338957" y="4197"/>
                </a:lnTo>
                <a:lnTo>
                  <a:pt x="339090" y="18046"/>
                </a:lnTo>
                <a:close/>
              </a:path>
            </a:pathLst>
          </a:custGeom>
          <a:solidFill>
            <a:schemeClr val="lt2"/>
          </a:solidFill>
          <a:ln>
            <a:noFill/>
          </a:ln>
        </p:spPr>
      </p:sp>
      <p:grpSp>
        <p:nvGrpSpPr>
          <p:cNvPr id="360" name="Google Shape;360;p34"/>
          <p:cNvGrpSpPr/>
          <p:nvPr/>
        </p:nvGrpSpPr>
        <p:grpSpPr>
          <a:xfrm>
            <a:off x="672065" y="539490"/>
            <a:ext cx="1460720" cy="347060"/>
            <a:chOff x="5225300" y="1315448"/>
            <a:chExt cx="600823" cy="142753"/>
          </a:xfrm>
        </p:grpSpPr>
        <p:sp>
          <p:nvSpPr>
            <p:cNvPr id="361" name="Google Shape;361;p34"/>
            <p:cNvSpPr/>
            <p:nvPr/>
          </p:nvSpPr>
          <p:spPr>
            <a:xfrm>
              <a:off x="5689520" y="1315448"/>
              <a:ext cx="136602" cy="55814"/>
            </a:xfrm>
            <a:custGeom>
              <a:avLst/>
              <a:gdLst/>
              <a:ahLst/>
              <a:cxnLst/>
              <a:rect l="l" t="t" r="r" b="b"/>
              <a:pathLst>
                <a:path w="2888" h="1180" extrusionOk="0">
                  <a:moveTo>
                    <a:pt x="2877" y="1"/>
                  </a:moveTo>
                  <a:cubicBezTo>
                    <a:pt x="2838" y="1"/>
                    <a:pt x="2691" y="105"/>
                    <a:pt x="2556" y="172"/>
                  </a:cubicBezTo>
                  <a:cubicBezTo>
                    <a:pt x="2398" y="250"/>
                    <a:pt x="2132" y="320"/>
                    <a:pt x="1868" y="350"/>
                  </a:cubicBezTo>
                  <a:cubicBezTo>
                    <a:pt x="1622" y="379"/>
                    <a:pt x="1447" y="533"/>
                    <a:pt x="1332" y="533"/>
                  </a:cubicBezTo>
                  <a:cubicBezTo>
                    <a:pt x="1324" y="533"/>
                    <a:pt x="1317" y="533"/>
                    <a:pt x="1309" y="531"/>
                  </a:cubicBezTo>
                  <a:cubicBezTo>
                    <a:pt x="1306" y="531"/>
                    <a:pt x="1305" y="530"/>
                    <a:pt x="1304" y="530"/>
                  </a:cubicBezTo>
                  <a:cubicBezTo>
                    <a:pt x="1290" y="526"/>
                    <a:pt x="1283" y="523"/>
                    <a:pt x="1275" y="519"/>
                  </a:cubicBezTo>
                  <a:cubicBezTo>
                    <a:pt x="1275" y="519"/>
                    <a:pt x="1275" y="519"/>
                    <a:pt x="1275" y="519"/>
                  </a:cubicBezTo>
                  <a:cubicBezTo>
                    <a:pt x="1274" y="519"/>
                    <a:pt x="1274" y="519"/>
                    <a:pt x="1274" y="519"/>
                  </a:cubicBezTo>
                  <a:cubicBezTo>
                    <a:pt x="1258" y="507"/>
                    <a:pt x="1257" y="494"/>
                    <a:pt x="1218" y="487"/>
                  </a:cubicBezTo>
                  <a:cubicBezTo>
                    <a:pt x="1204" y="484"/>
                    <a:pt x="1192" y="482"/>
                    <a:pt x="1181" y="482"/>
                  </a:cubicBezTo>
                  <a:cubicBezTo>
                    <a:pt x="1149" y="482"/>
                    <a:pt x="1127" y="495"/>
                    <a:pt x="1096" y="515"/>
                  </a:cubicBezTo>
                  <a:cubicBezTo>
                    <a:pt x="1094" y="516"/>
                    <a:pt x="1091" y="519"/>
                    <a:pt x="1089" y="520"/>
                  </a:cubicBezTo>
                  <a:cubicBezTo>
                    <a:pt x="1088" y="520"/>
                    <a:pt x="1088" y="521"/>
                    <a:pt x="1086" y="521"/>
                  </a:cubicBezTo>
                  <a:cubicBezTo>
                    <a:pt x="1084" y="523"/>
                    <a:pt x="1083" y="524"/>
                    <a:pt x="1080" y="525"/>
                  </a:cubicBezTo>
                  <a:cubicBezTo>
                    <a:pt x="1080" y="526"/>
                    <a:pt x="1079" y="526"/>
                    <a:pt x="1079" y="526"/>
                  </a:cubicBezTo>
                  <a:cubicBezTo>
                    <a:pt x="1071" y="530"/>
                    <a:pt x="1064" y="532"/>
                    <a:pt x="1055" y="532"/>
                  </a:cubicBezTo>
                  <a:cubicBezTo>
                    <a:pt x="1046" y="532"/>
                    <a:pt x="1037" y="530"/>
                    <a:pt x="1024" y="528"/>
                  </a:cubicBezTo>
                  <a:cubicBezTo>
                    <a:pt x="1020" y="526"/>
                    <a:pt x="1015" y="525"/>
                    <a:pt x="1009" y="524"/>
                  </a:cubicBezTo>
                  <a:cubicBezTo>
                    <a:pt x="991" y="520"/>
                    <a:pt x="966" y="514"/>
                    <a:pt x="933" y="505"/>
                  </a:cubicBezTo>
                  <a:cubicBezTo>
                    <a:pt x="814" y="479"/>
                    <a:pt x="517" y="431"/>
                    <a:pt x="340" y="417"/>
                  </a:cubicBezTo>
                  <a:cubicBezTo>
                    <a:pt x="164" y="405"/>
                    <a:pt x="82" y="285"/>
                    <a:pt x="41" y="285"/>
                  </a:cubicBezTo>
                  <a:cubicBezTo>
                    <a:pt x="1" y="285"/>
                    <a:pt x="32" y="360"/>
                    <a:pt x="102" y="397"/>
                  </a:cubicBezTo>
                  <a:cubicBezTo>
                    <a:pt x="128" y="413"/>
                    <a:pt x="160" y="433"/>
                    <a:pt x="201" y="453"/>
                  </a:cubicBezTo>
                  <a:cubicBezTo>
                    <a:pt x="268" y="485"/>
                    <a:pt x="358" y="518"/>
                    <a:pt x="480" y="528"/>
                  </a:cubicBezTo>
                  <a:cubicBezTo>
                    <a:pt x="677" y="545"/>
                    <a:pt x="1018" y="664"/>
                    <a:pt x="1061" y="684"/>
                  </a:cubicBezTo>
                  <a:cubicBezTo>
                    <a:pt x="1105" y="704"/>
                    <a:pt x="1081" y="748"/>
                    <a:pt x="1089" y="782"/>
                  </a:cubicBezTo>
                  <a:cubicBezTo>
                    <a:pt x="1098" y="816"/>
                    <a:pt x="1098" y="828"/>
                    <a:pt x="1022" y="850"/>
                  </a:cubicBezTo>
                  <a:cubicBezTo>
                    <a:pt x="943" y="873"/>
                    <a:pt x="941" y="878"/>
                    <a:pt x="988" y="912"/>
                  </a:cubicBezTo>
                  <a:cubicBezTo>
                    <a:pt x="1035" y="944"/>
                    <a:pt x="995" y="976"/>
                    <a:pt x="1050" y="1006"/>
                  </a:cubicBezTo>
                  <a:cubicBezTo>
                    <a:pt x="1103" y="1035"/>
                    <a:pt x="1137" y="1089"/>
                    <a:pt x="1197" y="1112"/>
                  </a:cubicBezTo>
                  <a:cubicBezTo>
                    <a:pt x="1197" y="1119"/>
                    <a:pt x="1207" y="1126"/>
                    <a:pt x="1214" y="1126"/>
                  </a:cubicBezTo>
                  <a:cubicBezTo>
                    <a:pt x="1217" y="1126"/>
                    <a:pt x="1219" y="1124"/>
                    <a:pt x="1219" y="1121"/>
                  </a:cubicBezTo>
                  <a:cubicBezTo>
                    <a:pt x="1256" y="1134"/>
                    <a:pt x="1371" y="1175"/>
                    <a:pt x="1382" y="1178"/>
                  </a:cubicBezTo>
                  <a:cubicBezTo>
                    <a:pt x="1389" y="1179"/>
                    <a:pt x="1396" y="1180"/>
                    <a:pt x="1402" y="1180"/>
                  </a:cubicBezTo>
                  <a:cubicBezTo>
                    <a:pt x="1448" y="1180"/>
                    <a:pt x="1474" y="1142"/>
                    <a:pt x="1536" y="1142"/>
                  </a:cubicBezTo>
                  <a:cubicBezTo>
                    <a:pt x="1537" y="1142"/>
                    <a:pt x="1537" y="1142"/>
                    <a:pt x="1538" y="1142"/>
                  </a:cubicBezTo>
                  <a:cubicBezTo>
                    <a:pt x="1607" y="1142"/>
                    <a:pt x="1647" y="1056"/>
                    <a:pt x="1673" y="1021"/>
                  </a:cubicBezTo>
                  <a:cubicBezTo>
                    <a:pt x="1699" y="986"/>
                    <a:pt x="1776" y="983"/>
                    <a:pt x="1729" y="958"/>
                  </a:cubicBezTo>
                  <a:cubicBezTo>
                    <a:pt x="1682" y="932"/>
                    <a:pt x="1507" y="850"/>
                    <a:pt x="1466" y="835"/>
                  </a:cubicBezTo>
                  <a:cubicBezTo>
                    <a:pt x="1427" y="821"/>
                    <a:pt x="1434" y="784"/>
                    <a:pt x="1480" y="782"/>
                  </a:cubicBezTo>
                  <a:cubicBezTo>
                    <a:pt x="1526" y="781"/>
                    <a:pt x="1703" y="704"/>
                    <a:pt x="1958" y="594"/>
                  </a:cubicBezTo>
                  <a:cubicBezTo>
                    <a:pt x="2082" y="540"/>
                    <a:pt x="2196" y="495"/>
                    <a:pt x="2299" y="458"/>
                  </a:cubicBezTo>
                  <a:cubicBezTo>
                    <a:pt x="2408" y="418"/>
                    <a:pt x="2502" y="387"/>
                    <a:pt x="2577" y="364"/>
                  </a:cubicBezTo>
                  <a:cubicBezTo>
                    <a:pt x="2722" y="319"/>
                    <a:pt x="2650" y="320"/>
                    <a:pt x="2731" y="253"/>
                  </a:cubicBezTo>
                  <a:cubicBezTo>
                    <a:pt x="2813" y="183"/>
                    <a:pt x="2778" y="150"/>
                    <a:pt x="2778" y="150"/>
                  </a:cubicBezTo>
                  <a:cubicBezTo>
                    <a:pt x="2778" y="150"/>
                    <a:pt x="2885" y="58"/>
                    <a:pt x="2887" y="11"/>
                  </a:cubicBezTo>
                  <a:cubicBezTo>
                    <a:pt x="2887" y="4"/>
                    <a:pt x="2884" y="1"/>
                    <a:pt x="28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5497286" y="1405840"/>
              <a:ext cx="109452" cy="52361"/>
            </a:xfrm>
            <a:custGeom>
              <a:avLst/>
              <a:gdLst/>
              <a:ahLst/>
              <a:cxnLst/>
              <a:rect l="l" t="t" r="r" b="b"/>
              <a:pathLst>
                <a:path w="2314" h="1107" extrusionOk="0">
                  <a:moveTo>
                    <a:pt x="11" y="1"/>
                  </a:moveTo>
                  <a:cubicBezTo>
                    <a:pt x="8" y="1"/>
                    <a:pt x="6" y="3"/>
                    <a:pt x="6" y="6"/>
                  </a:cubicBezTo>
                  <a:cubicBezTo>
                    <a:pt x="0" y="40"/>
                    <a:pt x="60" y="122"/>
                    <a:pt x="60" y="122"/>
                  </a:cubicBezTo>
                  <a:cubicBezTo>
                    <a:pt x="60" y="122"/>
                    <a:pt x="31" y="141"/>
                    <a:pt x="78" y="201"/>
                  </a:cubicBezTo>
                  <a:cubicBezTo>
                    <a:pt x="124" y="262"/>
                    <a:pt x="74" y="250"/>
                    <a:pt x="169" y="303"/>
                  </a:cubicBezTo>
                  <a:cubicBezTo>
                    <a:pt x="217" y="332"/>
                    <a:pt x="279" y="369"/>
                    <a:pt x="349" y="414"/>
                  </a:cubicBezTo>
                  <a:cubicBezTo>
                    <a:pt x="416" y="455"/>
                    <a:pt x="490" y="505"/>
                    <a:pt x="567" y="561"/>
                  </a:cubicBezTo>
                  <a:cubicBezTo>
                    <a:pt x="729" y="677"/>
                    <a:pt x="842" y="758"/>
                    <a:pt x="873" y="767"/>
                  </a:cubicBezTo>
                  <a:cubicBezTo>
                    <a:pt x="905" y="774"/>
                    <a:pt x="905" y="801"/>
                    <a:pt x="874" y="804"/>
                  </a:cubicBezTo>
                  <a:cubicBezTo>
                    <a:pt x="843" y="809"/>
                    <a:pt x="708" y="840"/>
                    <a:pt x="672" y="851"/>
                  </a:cubicBezTo>
                  <a:cubicBezTo>
                    <a:pt x="635" y="862"/>
                    <a:pt x="688" y="876"/>
                    <a:pt x="701" y="905"/>
                  </a:cubicBezTo>
                  <a:cubicBezTo>
                    <a:pt x="715" y="932"/>
                    <a:pt x="729" y="1001"/>
                    <a:pt x="779" y="1011"/>
                  </a:cubicBezTo>
                  <a:cubicBezTo>
                    <a:pt x="827" y="1022"/>
                    <a:pt x="836" y="1060"/>
                    <a:pt x="881" y="1060"/>
                  </a:cubicBezTo>
                  <a:cubicBezTo>
                    <a:pt x="887" y="1060"/>
                    <a:pt x="914" y="1058"/>
                    <a:pt x="944" y="1054"/>
                  </a:cubicBezTo>
                  <a:cubicBezTo>
                    <a:pt x="951" y="1074"/>
                    <a:pt x="967" y="1089"/>
                    <a:pt x="991" y="1098"/>
                  </a:cubicBezTo>
                  <a:cubicBezTo>
                    <a:pt x="1004" y="1077"/>
                    <a:pt x="1013" y="1070"/>
                    <a:pt x="1022" y="1070"/>
                  </a:cubicBezTo>
                  <a:cubicBezTo>
                    <a:pt x="1036" y="1070"/>
                    <a:pt x="1048" y="1084"/>
                    <a:pt x="1069" y="1084"/>
                  </a:cubicBezTo>
                  <a:cubicBezTo>
                    <a:pt x="1071" y="1084"/>
                    <a:pt x="1073" y="1084"/>
                    <a:pt x="1075" y="1084"/>
                  </a:cubicBezTo>
                  <a:cubicBezTo>
                    <a:pt x="1079" y="1083"/>
                    <a:pt x="1088" y="1079"/>
                    <a:pt x="1098" y="1074"/>
                  </a:cubicBezTo>
                  <a:cubicBezTo>
                    <a:pt x="1129" y="1088"/>
                    <a:pt x="1165" y="1103"/>
                    <a:pt x="1170" y="1104"/>
                  </a:cubicBezTo>
                  <a:cubicBezTo>
                    <a:pt x="1177" y="1106"/>
                    <a:pt x="1183" y="1107"/>
                    <a:pt x="1188" y="1107"/>
                  </a:cubicBezTo>
                  <a:cubicBezTo>
                    <a:pt x="1218" y="1107"/>
                    <a:pt x="1237" y="1086"/>
                    <a:pt x="1276" y="1086"/>
                  </a:cubicBezTo>
                  <a:cubicBezTo>
                    <a:pt x="1278" y="1086"/>
                    <a:pt x="1280" y="1086"/>
                    <a:pt x="1283" y="1086"/>
                  </a:cubicBezTo>
                  <a:cubicBezTo>
                    <a:pt x="1284" y="1086"/>
                    <a:pt x="1286" y="1086"/>
                    <a:pt x="1287" y="1086"/>
                  </a:cubicBezTo>
                  <a:cubicBezTo>
                    <a:pt x="1336" y="1086"/>
                    <a:pt x="1368" y="1029"/>
                    <a:pt x="1388" y="1007"/>
                  </a:cubicBezTo>
                  <a:cubicBezTo>
                    <a:pt x="1408" y="984"/>
                    <a:pt x="1463" y="986"/>
                    <a:pt x="1431" y="965"/>
                  </a:cubicBezTo>
                  <a:cubicBezTo>
                    <a:pt x="1398" y="945"/>
                    <a:pt x="1277" y="875"/>
                    <a:pt x="1250" y="863"/>
                  </a:cubicBezTo>
                  <a:cubicBezTo>
                    <a:pt x="1222" y="850"/>
                    <a:pt x="1229" y="825"/>
                    <a:pt x="1260" y="825"/>
                  </a:cubicBezTo>
                  <a:cubicBezTo>
                    <a:pt x="1261" y="825"/>
                    <a:pt x="1261" y="825"/>
                    <a:pt x="1262" y="825"/>
                  </a:cubicBezTo>
                  <a:cubicBezTo>
                    <a:pt x="1263" y="825"/>
                    <a:pt x="1264" y="825"/>
                    <a:pt x="1264" y="825"/>
                  </a:cubicBezTo>
                  <a:cubicBezTo>
                    <a:pt x="1301" y="825"/>
                    <a:pt x="1430" y="780"/>
                    <a:pt x="1614" y="715"/>
                  </a:cubicBezTo>
                  <a:cubicBezTo>
                    <a:pt x="1705" y="684"/>
                    <a:pt x="1791" y="658"/>
                    <a:pt x="1866" y="636"/>
                  </a:cubicBezTo>
                  <a:cubicBezTo>
                    <a:pt x="1947" y="613"/>
                    <a:pt x="2015" y="595"/>
                    <a:pt x="2070" y="582"/>
                  </a:cubicBezTo>
                  <a:cubicBezTo>
                    <a:pt x="2177" y="558"/>
                    <a:pt x="2125" y="556"/>
                    <a:pt x="2187" y="511"/>
                  </a:cubicBezTo>
                  <a:cubicBezTo>
                    <a:pt x="2249" y="466"/>
                    <a:pt x="2227" y="440"/>
                    <a:pt x="2227" y="440"/>
                  </a:cubicBezTo>
                  <a:cubicBezTo>
                    <a:pt x="2227" y="440"/>
                    <a:pt x="2308" y="380"/>
                    <a:pt x="2313" y="347"/>
                  </a:cubicBezTo>
                  <a:cubicBezTo>
                    <a:pt x="2314" y="342"/>
                    <a:pt x="2311" y="339"/>
                    <a:pt x="2305" y="339"/>
                  </a:cubicBezTo>
                  <a:cubicBezTo>
                    <a:pt x="2276" y="339"/>
                    <a:pt x="2166" y="405"/>
                    <a:pt x="2067" y="445"/>
                  </a:cubicBezTo>
                  <a:cubicBezTo>
                    <a:pt x="1950" y="494"/>
                    <a:pt x="1755" y="528"/>
                    <a:pt x="1564" y="536"/>
                  </a:cubicBezTo>
                  <a:cubicBezTo>
                    <a:pt x="1395" y="543"/>
                    <a:pt x="1267" y="634"/>
                    <a:pt x="1184" y="639"/>
                  </a:cubicBezTo>
                  <a:cubicBezTo>
                    <a:pt x="1184" y="615"/>
                    <a:pt x="1165" y="610"/>
                    <a:pt x="1134" y="590"/>
                  </a:cubicBezTo>
                  <a:cubicBezTo>
                    <a:pt x="1111" y="574"/>
                    <a:pt x="1099" y="559"/>
                    <a:pt x="1081" y="559"/>
                  </a:cubicBezTo>
                  <a:cubicBezTo>
                    <a:pt x="1074" y="559"/>
                    <a:pt x="1066" y="562"/>
                    <a:pt x="1056" y="567"/>
                  </a:cubicBezTo>
                  <a:cubicBezTo>
                    <a:pt x="1040" y="577"/>
                    <a:pt x="1030" y="595"/>
                    <a:pt x="1024" y="615"/>
                  </a:cubicBezTo>
                  <a:cubicBezTo>
                    <a:pt x="941" y="605"/>
                    <a:pt x="842" y="462"/>
                    <a:pt x="668" y="403"/>
                  </a:cubicBezTo>
                  <a:cubicBezTo>
                    <a:pt x="487" y="342"/>
                    <a:pt x="313" y="252"/>
                    <a:pt x="212" y="172"/>
                  </a:cubicBezTo>
                  <a:cubicBezTo>
                    <a:pt x="125" y="101"/>
                    <a:pt x="35"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4"/>
            <p:cNvSpPr/>
            <p:nvPr/>
          </p:nvSpPr>
          <p:spPr>
            <a:xfrm>
              <a:off x="5225300" y="1343923"/>
              <a:ext cx="117068" cy="60071"/>
            </a:xfrm>
            <a:custGeom>
              <a:avLst/>
              <a:gdLst/>
              <a:ahLst/>
              <a:cxnLst/>
              <a:rect l="l" t="t" r="r" b="b"/>
              <a:pathLst>
                <a:path w="2475" h="1270" extrusionOk="0">
                  <a:moveTo>
                    <a:pt x="2461" y="1"/>
                  </a:moveTo>
                  <a:cubicBezTo>
                    <a:pt x="2431" y="1"/>
                    <a:pt x="2316" y="120"/>
                    <a:pt x="2207" y="203"/>
                  </a:cubicBezTo>
                  <a:cubicBezTo>
                    <a:pt x="2081" y="297"/>
                    <a:pt x="1861" y="401"/>
                    <a:pt x="1636" y="470"/>
                  </a:cubicBezTo>
                  <a:cubicBezTo>
                    <a:pt x="1414" y="537"/>
                    <a:pt x="1285" y="719"/>
                    <a:pt x="1182" y="719"/>
                  </a:cubicBezTo>
                  <a:cubicBezTo>
                    <a:pt x="1181" y="719"/>
                    <a:pt x="1180" y="719"/>
                    <a:pt x="1180" y="719"/>
                  </a:cubicBezTo>
                  <a:lnTo>
                    <a:pt x="1176" y="719"/>
                  </a:lnTo>
                  <a:cubicBezTo>
                    <a:pt x="1164" y="719"/>
                    <a:pt x="1155" y="716"/>
                    <a:pt x="1149" y="713"/>
                  </a:cubicBezTo>
                  <a:lnTo>
                    <a:pt x="1148" y="713"/>
                  </a:lnTo>
                  <a:cubicBezTo>
                    <a:pt x="1132" y="706"/>
                    <a:pt x="1129" y="694"/>
                    <a:pt x="1094" y="694"/>
                  </a:cubicBezTo>
                  <a:cubicBezTo>
                    <a:pt x="1043" y="694"/>
                    <a:pt x="1022" y="708"/>
                    <a:pt x="992" y="738"/>
                  </a:cubicBezTo>
                  <a:cubicBezTo>
                    <a:pt x="990" y="741"/>
                    <a:pt x="989" y="744"/>
                    <a:pt x="985" y="745"/>
                  </a:cubicBezTo>
                  <a:lnTo>
                    <a:pt x="984" y="747"/>
                  </a:lnTo>
                  <a:cubicBezTo>
                    <a:pt x="981" y="748"/>
                    <a:pt x="980" y="750"/>
                    <a:pt x="979" y="751"/>
                  </a:cubicBezTo>
                  <a:cubicBezTo>
                    <a:pt x="979" y="752"/>
                    <a:pt x="978" y="752"/>
                    <a:pt x="978" y="752"/>
                  </a:cubicBezTo>
                  <a:cubicBezTo>
                    <a:pt x="969" y="759"/>
                    <a:pt x="958" y="762"/>
                    <a:pt x="941" y="762"/>
                  </a:cubicBezTo>
                  <a:cubicBezTo>
                    <a:pt x="938" y="762"/>
                    <a:pt x="935" y="762"/>
                    <a:pt x="931" y="762"/>
                  </a:cubicBezTo>
                  <a:lnTo>
                    <a:pt x="918" y="762"/>
                  </a:lnTo>
                  <a:cubicBezTo>
                    <a:pt x="902" y="761"/>
                    <a:pt x="880" y="759"/>
                    <a:pt x="849" y="758"/>
                  </a:cubicBezTo>
                  <a:cubicBezTo>
                    <a:pt x="828" y="757"/>
                    <a:pt x="799" y="756"/>
                    <a:pt x="767" y="756"/>
                  </a:cubicBezTo>
                  <a:cubicBezTo>
                    <a:pt x="638" y="756"/>
                    <a:pt x="443" y="764"/>
                    <a:pt x="318" y="777"/>
                  </a:cubicBezTo>
                  <a:cubicBezTo>
                    <a:pt x="305" y="779"/>
                    <a:pt x="292" y="779"/>
                    <a:pt x="280" y="779"/>
                  </a:cubicBezTo>
                  <a:cubicBezTo>
                    <a:pt x="152" y="779"/>
                    <a:pt x="75" y="710"/>
                    <a:pt x="40" y="710"/>
                  </a:cubicBezTo>
                  <a:cubicBezTo>
                    <a:pt x="38" y="710"/>
                    <a:pt x="37" y="710"/>
                    <a:pt x="36" y="711"/>
                  </a:cubicBezTo>
                  <a:cubicBezTo>
                    <a:pt x="0" y="717"/>
                    <a:pt x="39" y="776"/>
                    <a:pt x="109" y="800"/>
                  </a:cubicBezTo>
                  <a:cubicBezTo>
                    <a:pt x="134" y="809"/>
                    <a:pt x="166" y="822"/>
                    <a:pt x="204" y="832"/>
                  </a:cubicBezTo>
                  <a:cubicBezTo>
                    <a:pt x="251" y="845"/>
                    <a:pt x="309" y="855"/>
                    <a:pt x="379" y="855"/>
                  </a:cubicBezTo>
                  <a:cubicBezTo>
                    <a:pt x="404" y="855"/>
                    <a:pt x="431" y="854"/>
                    <a:pt x="460" y="851"/>
                  </a:cubicBezTo>
                  <a:cubicBezTo>
                    <a:pt x="485" y="848"/>
                    <a:pt x="513" y="847"/>
                    <a:pt x="543" y="847"/>
                  </a:cubicBezTo>
                  <a:cubicBezTo>
                    <a:pt x="720" y="847"/>
                    <a:pt x="956" y="885"/>
                    <a:pt x="991" y="894"/>
                  </a:cubicBezTo>
                  <a:cubicBezTo>
                    <a:pt x="1032" y="904"/>
                    <a:pt x="1017" y="946"/>
                    <a:pt x="1031" y="974"/>
                  </a:cubicBezTo>
                  <a:cubicBezTo>
                    <a:pt x="1043" y="1003"/>
                    <a:pt x="1046" y="1013"/>
                    <a:pt x="981" y="1044"/>
                  </a:cubicBezTo>
                  <a:cubicBezTo>
                    <a:pt x="918" y="1076"/>
                    <a:pt x="915" y="1083"/>
                    <a:pt x="963" y="1104"/>
                  </a:cubicBezTo>
                  <a:cubicBezTo>
                    <a:pt x="1010" y="1125"/>
                    <a:pt x="980" y="1158"/>
                    <a:pt x="1033" y="1175"/>
                  </a:cubicBezTo>
                  <a:cubicBezTo>
                    <a:pt x="1084" y="1192"/>
                    <a:pt x="1123" y="1231"/>
                    <a:pt x="1178" y="1243"/>
                  </a:cubicBezTo>
                  <a:cubicBezTo>
                    <a:pt x="1178" y="1247"/>
                    <a:pt x="1186" y="1251"/>
                    <a:pt x="1192" y="1251"/>
                  </a:cubicBezTo>
                  <a:cubicBezTo>
                    <a:pt x="1196" y="1251"/>
                    <a:pt x="1198" y="1250"/>
                    <a:pt x="1198" y="1247"/>
                  </a:cubicBezTo>
                  <a:cubicBezTo>
                    <a:pt x="1231" y="1253"/>
                    <a:pt x="1337" y="1269"/>
                    <a:pt x="1348" y="1269"/>
                  </a:cubicBezTo>
                  <a:cubicBezTo>
                    <a:pt x="1349" y="1269"/>
                    <a:pt x="1351" y="1269"/>
                    <a:pt x="1353" y="1269"/>
                  </a:cubicBezTo>
                  <a:cubicBezTo>
                    <a:pt x="1404" y="1269"/>
                    <a:pt x="1417" y="1224"/>
                    <a:pt x="1477" y="1213"/>
                  </a:cubicBezTo>
                  <a:cubicBezTo>
                    <a:pt x="1539" y="1202"/>
                    <a:pt x="1559" y="1120"/>
                    <a:pt x="1577" y="1085"/>
                  </a:cubicBezTo>
                  <a:cubicBezTo>
                    <a:pt x="1594" y="1051"/>
                    <a:pt x="1660" y="1035"/>
                    <a:pt x="1615" y="1022"/>
                  </a:cubicBezTo>
                  <a:cubicBezTo>
                    <a:pt x="1570" y="1006"/>
                    <a:pt x="1405" y="962"/>
                    <a:pt x="1367" y="956"/>
                  </a:cubicBezTo>
                  <a:cubicBezTo>
                    <a:pt x="1329" y="951"/>
                    <a:pt x="1331" y="917"/>
                    <a:pt x="1370" y="909"/>
                  </a:cubicBezTo>
                  <a:cubicBezTo>
                    <a:pt x="1409" y="900"/>
                    <a:pt x="1551" y="804"/>
                    <a:pt x="1754" y="668"/>
                  </a:cubicBezTo>
                  <a:cubicBezTo>
                    <a:pt x="1853" y="601"/>
                    <a:pt x="1946" y="542"/>
                    <a:pt x="2029" y="494"/>
                  </a:cubicBezTo>
                  <a:cubicBezTo>
                    <a:pt x="2117" y="441"/>
                    <a:pt x="2194" y="399"/>
                    <a:pt x="2255" y="366"/>
                  </a:cubicBezTo>
                  <a:cubicBezTo>
                    <a:pt x="2375" y="302"/>
                    <a:pt x="2312" y="317"/>
                    <a:pt x="2372" y="244"/>
                  </a:cubicBezTo>
                  <a:cubicBezTo>
                    <a:pt x="2432" y="172"/>
                    <a:pt x="2396" y="148"/>
                    <a:pt x="2396" y="148"/>
                  </a:cubicBezTo>
                  <a:cubicBezTo>
                    <a:pt x="2396" y="148"/>
                    <a:pt x="2474" y="50"/>
                    <a:pt x="2469" y="9"/>
                  </a:cubicBezTo>
                  <a:cubicBezTo>
                    <a:pt x="2468" y="3"/>
                    <a:pt x="2466" y="1"/>
                    <a:pt x="2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34"/>
          <p:cNvSpPr/>
          <p:nvPr/>
        </p:nvSpPr>
        <p:spPr>
          <a:xfrm rot="-89" flipH="1">
            <a:off x="6058490" y="886569"/>
            <a:ext cx="1200630" cy="404440"/>
          </a:xfrm>
          <a:custGeom>
            <a:avLst/>
            <a:gdLst/>
            <a:ahLst/>
            <a:cxnLst/>
            <a:rect l="l" t="t" r="r" b="b"/>
            <a:pathLst>
              <a:path w="12489" h="4207" extrusionOk="0">
                <a:moveTo>
                  <a:pt x="6153" y="0"/>
                </a:moveTo>
                <a:lnTo>
                  <a:pt x="5695" y="5"/>
                </a:lnTo>
                <a:lnTo>
                  <a:pt x="4371" y="903"/>
                </a:lnTo>
                <a:cubicBezTo>
                  <a:pt x="4345" y="890"/>
                  <a:pt x="4315" y="883"/>
                  <a:pt x="4286" y="883"/>
                </a:cubicBezTo>
                <a:cubicBezTo>
                  <a:pt x="4196" y="883"/>
                  <a:pt x="4120" y="945"/>
                  <a:pt x="4095" y="1028"/>
                </a:cubicBezTo>
                <a:lnTo>
                  <a:pt x="147" y="172"/>
                </a:lnTo>
                <a:lnTo>
                  <a:pt x="1" y="247"/>
                </a:lnTo>
                <a:lnTo>
                  <a:pt x="3740" y="1054"/>
                </a:lnTo>
                <a:lnTo>
                  <a:pt x="3864" y="1051"/>
                </a:lnTo>
                <a:lnTo>
                  <a:pt x="4051" y="1088"/>
                </a:lnTo>
                <a:lnTo>
                  <a:pt x="3913" y="1095"/>
                </a:lnTo>
                <a:lnTo>
                  <a:pt x="3821" y="1064"/>
                </a:lnTo>
                <a:lnTo>
                  <a:pt x="742" y="1291"/>
                </a:lnTo>
                <a:lnTo>
                  <a:pt x="838" y="1422"/>
                </a:lnTo>
                <a:lnTo>
                  <a:pt x="4146" y="1172"/>
                </a:lnTo>
                <a:lnTo>
                  <a:pt x="4146" y="1435"/>
                </a:lnTo>
                <a:cubicBezTo>
                  <a:pt x="4009" y="1443"/>
                  <a:pt x="3875" y="1456"/>
                  <a:pt x="3742" y="1480"/>
                </a:cubicBezTo>
                <a:cubicBezTo>
                  <a:pt x="2769" y="1651"/>
                  <a:pt x="3020" y="1668"/>
                  <a:pt x="2626" y="1771"/>
                </a:cubicBezTo>
                <a:cubicBezTo>
                  <a:pt x="2232" y="1875"/>
                  <a:pt x="2181" y="2096"/>
                  <a:pt x="2181" y="2096"/>
                </a:cubicBezTo>
                <a:cubicBezTo>
                  <a:pt x="1548" y="2216"/>
                  <a:pt x="1410" y="2541"/>
                  <a:pt x="1410" y="2541"/>
                </a:cubicBezTo>
                <a:cubicBezTo>
                  <a:pt x="1410" y="2541"/>
                  <a:pt x="1008" y="2577"/>
                  <a:pt x="861" y="2661"/>
                </a:cubicBezTo>
                <a:cubicBezTo>
                  <a:pt x="492" y="2873"/>
                  <a:pt x="168" y="3562"/>
                  <a:pt x="658" y="3562"/>
                </a:cubicBezTo>
                <a:cubicBezTo>
                  <a:pt x="658" y="3562"/>
                  <a:pt x="998" y="3574"/>
                  <a:pt x="1491" y="3593"/>
                </a:cubicBezTo>
                <a:lnTo>
                  <a:pt x="1801" y="3702"/>
                </a:lnTo>
                <a:lnTo>
                  <a:pt x="1811" y="3792"/>
                </a:lnTo>
                <a:cubicBezTo>
                  <a:pt x="1754" y="3829"/>
                  <a:pt x="1717" y="3902"/>
                  <a:pt x="1717" y="3985"/>
                </a:cubicBezTo>
                <a:cubicBezTo>
                  <a:pt x="1717" y="4106"/>
                  <a:pt x="1797" y="4206"/>
                  <a:pt x="1896" y="4206"/>
                </a:cubicBezTo>
                <a:cubicBezTo>
                  <a:pt x="1995" y="4206"/>
                  <a:pt x="2075" y="4108"/>
                  <a:pt x="2075" y="3985"/>
                </a:cubicBezTo>
                <a:cubicBezTo>
                  <a:pt x="2075" y="3879"/>
                  <a:pt x="2015" y="3791"/>
                  <a:pt x="1933" y="3769"/>
                </a:cubicBezTo>
                <a:lnTo>
                  <a:pt x="1935" y="3702"/>
                </a:lnTo>
                <a:lnTo>
                  <a:pt x="2008" y="3610"/>
                </a:lnTo>
                <a:cubicBezTo>
                  <a:pt x="2585" y="3629"/>
                  <a:pt x="3258" y="3651"/>
                  <a:pt x="3839" y="3665"/>
                </a:cubicBezTo>
                <a:cubicBezTo>
                  <a:pt x="3838" y="3678"/>
                  <a:pt x="3837" y="3690"/>
                  <a:pt x="3837" y="3702"/>
                </a:cubicBezTo>
                <a:cubicBezTo>
                  <a:pt x="3837" y="3859"/>
                  <a:pt x="3939" y="3985"/>
                  <a:pt x="4065" y="3985"/>
                </a:cubicBezTo>
                <a:cubicBezTo>
                  <a:pt x="4192" y="3985"/>
                  <a:pt x="4294" y="3859"/>
                  <a:pt x="4294" y="3702"/>
                </a:cubicBezTo>
                <a:cubicBezTo>
                  <a:pt x="4294" y="3694"/>
                  <a:pt x="4293" y="3685"/>
                  <a:pt x="4292" y="3675"/>
                </a:cubicBezTo>
                <a:lnTo>
                  <a:pt x="4292" y="3675"/>
                </a:lnTo>
                <a:cubicBezTo>
                  <a:pt x="4518" y="3680"/>
                  <a:pt x="4716" y="3684"/>
                  <a:pt x="4871" y="3684"/>
                </a:cubicBezTo>
                <a:lnTo>
                  <a:pt x="4965" y="3768"/>
                </a:lnTo>
                <a:cubicBezTo>
                  <a:pt x="4950" y="3806"/>
                  <a:pt x="4940" y="3848"/>
                  <a:pt x="4940" y="3894"/>
                </a:cubicBezTo>
                <a:cubicBezTo>
                  <a:pt x="4940" y="4050"/>
                  <a:pt x="5042" y="4177"/>
                  <a:pt x="5169" y="4177"/>
                </a:cubicBezTo>
                <a:cubicBezTo>
                  <a:pt x="5296" y="4177"/>
                  <a:pt x="5398" y="4050"/>
                  <a:pt x="5398" y="3894"/>
                </a:cubicBezTo>
                <a:cubicBezTo>
                  <a:pt x="5398" y="3824"/>
                  <a:pt x="5376" y="3760"/>
                  <a:pt x="5342" y="3711"/>
                </a:cubicBezTo>
                <a:lnTo>
                  <a:pt x="5368" y="3681"/>
                </a:lnTo>
                <a:lnTo>
                  <a:pt x="5378" y="3620"/>
                </a:lnTo>
                <a:cubicBezTo>
                  <a:pt x="5788" y="3484"/>
                  <a:pt x="6610" y="3144"/>
                  <a:pt x="6865" y="3068"/>
                </a:cubicBezTo>
                <a:cubicBezTo>
                  <a:pt x="7168" y="2976"/>
                  <a:pt x="10992" y="2356"/>
                  <a:pt x="10992" y="2356"/>
                </a:cubicBezTo>
                <a:lnTo>
                  <a:pt x="11483" y="1465"/>
                </a:lnTo>
                <a:lnTo>
                  <a:pt x="11701" y="1963"/>
                </a:lnTo>
                <a:lnTo>
                  <a:pt x="11889" y="1673"/>
                </a:lnTo>
                <a:lnTo>
                  <a:pt x="11659" y="1147"/>
                </a:lnTo>
                <a:lnTo>
                  <a:pt x="11826" y="840"/>
                </a:lnTo>
                <a:lnTo>
                  <a:pt x="11823" y="840"/>
                </a:lnTo>
                <a:lnTo>
                  <a:pt x="12489" y="373"/>
                </a:lnTo>
                <a:lnTo>
                  <a:pt x="12362" y="191"/>
                </a:lnTo>
                <a:lnTo>
                  <a:pt x="11503" y="793"/>
                </a:lnTo>
                <a:lnTo>
                  <a:pt x="11271" y="758"/>
                </a:lnTo>
                <a:lnTo>
                  <a:pt x="11226" y="804"/>
                </a:lnTo>
                <a:lnTo>
                  <a:pt x="10342" y="596"/>
                </a:lnTo>
                <a:lnTo>
                  <a:pt x="10291" y="812"/>
                </a:lnTo>
                <a:lnTo>
                  <a:pt x="11047" y="990"/>
                </a:lnTo>
                <a:lnTo>
                  <a:pt x="10309" y="1758"/>
                </a:lnTo>
                <a:lnTo>
                  <a:pt x="6382" y="1905"/>
                </a:lnTo>
                <a:cubicBezTo>
                  <a:pt x="5926" y="1669"/>
                  <a:pt x="5187" y="1443"/>
                  <a:pt x="4427" y="1428"/>
                </a:cubicBezTo>
                <a:lnTo>
                  <a:pt x="4427" y="1146"/>
                </a:lnTo>
                <a:lnTo>
                  <a:pt x="4484" y="1146"/>
                </a:lnTo>
                <a:lnTo>
                  <a:pt x="4484" y="1132"/>
                </a:lnTo>
                <a:lnTo>
                  <a:pt x="9030" y="827"/>
                </a:lnTo>
                <a:lnTo>
                  <a:pt x="9178" y="716"/>
                </a:lnTo>
                <a:lnTo>
                  <a:pt x="5117" y="972"/>
                </a:lnTo>
                <a:lnTo>
                  <a:pt x="4888" y="1036"/>
                </a:lnTo>
                <a:lnTo>
                  <a:pt x="4483" y="1070"/>
                </a:lnTo>
                <a:cubicBezTo>
                  <a:pt x="4482" y="1053"/>
                  <a:pt x="4479" y="1038"/>
                  <a:pt x="4474" y="1023"/>
                </a:cubicBezTo>
                <a:lnTo>
                  <a:pt x="61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rot="-135" flipH="1">
            <a:off x="7107018" y="1444340"/>
            <a:ext cx="797953" cy="268806"/>
          </a:xfrm>
          <a:custGeom>
            <a:avLst/>
            <a:gdLst/>
            <a:ahLst/>
            <a:cxnLst/>
            <a:rect l="l" t="t" r="r" b="b"/>
            <a:pathLst>
              <a:path w="12489" h="4207" extrusionOk="0">
                <a:moveTo>
                  <a:pt x="6153" y="0"/>
                </a:moveTo>
                <a:lnTo>
                  <a:pt x="5695" y="5"/>
                </a:lnTo>
                <a:lnTo>
                  <a:pt x="4371" y="903"/>
                </a:lnTo>
                <a:cubicBezTo>
                  <a:pt x="4345" y="890"/>
                  <a:pt x="4315" y="883"/>
                  <a:pt x="4286" y="883"/>
                </a:cubicBezTo>
                <a:cubicBezTo>
                  <a:pt x="4196" y="883"/>
                  <a:pt x="4120" y="945"/>
                  <a:pt x="4095" y="1028"/>
                </a:cubicBezTo>
                <a:lnTo>
                  <a:pt x="147" y="172"/>
                </a:lnTo>
                <a:lnTo>
                  <a:pt x="1" y="247"/>
                </a:lnTo>
                <a:lnTo>
                  <a:pt x="3740" y="1054"/>
                </a:lnTo>
                <a:lnTo>
                  <a:pt x="3864" y="1051"/>
                </a:lnTo>
                <a:lnTo>
                  <a:pt x="4051" y="1088"/>
                </a:lnTo>
                <a:lnTo>
                  <a:pt x="3913" y="1095"/>
                </a:lnTo>
                <a:lnTo>
                  <a:pt x="3821" y="1064"/>
                </a:lnTo>
                <a:lnTo>
                  <a:pt x="742" y="1291"/>
                </a:lnTo>
                <a:lnTo>
                  <a:pt x="838" y="1422"/>
                </a:lnTo>
                <a:lnTo>
                  <a:pt x="4146" y="1172"/>
                </a:lnTo>
                <a:lnTo>
                  <a:pt x="4146" y="1435"/>
                </a:lnTo>
                <a:cubicBezTo>
                  <a:pt x="4009" y="1443"/>
                  <a:pt x="3875" y="1456"/>
                  <a:pt x="3742" y="1480"/>
                </a:cubicBezTo>
                <a:cubicBezTo>
                  <a:pt x="2769" y="1651"/>
                  <a:pt x="3020" y="1668"/>
                  <a:pt x="2626" y="1771"/>
                </a:cubicBezTo>
                <a:cubicBezTo>
                  <a:pt x="2232" y="1875"/>
                  <a:pt x="2181" y="2096"/>
                  <a:pt x="2181" y="2096"/>
                </a:cubicBezTo>
                <a:cubicBezTo>
                  <a:pt x="1548" y="2216"/>
                  <a:pt x="1410" y="2541"/>
                  <a:pt x="1410" y="2541"/>
                </a:cubicBezTo>
                <a:cubicBezTo>
                  <a:pt x="1410" y="2541"/>
                  <a:pt x="1008" y="2577"/>
                  <a:pt x="861" y="2661"/>
                </a:cubicBezTo>
                <a:cubicBezTo>
                  <a:pt x="492" y="2873"/>
                  <a:pt x="168" y="3562"/>
                  <a:pt x="658" y="3562"/>
                </a:cubicBezTo>
                <a:cubicBezTo>
                  <a:pt x="658" y="3562"/>
                  <a:pt x="998" y="3574"/>
                  <a:pt x="1491" y="3593"/>
                </a:cubicBezTo>
                <a:lnTo>
                  <a:pt x="1801" y="3702"/>
                </a:lnTo>
                <a:lnTo>
                  <a:pt x="1811" y="3792"/>
                </a:lnTo>
                <a:cubicBezTo>
                  <a:pt x="1754" y="3829"/>
                  <a:pt x="1717" y="3902"/>
                  <a:pt x="1717" y="3985"/>
                </a:cubicBezTo>
                <a:cubicBezTo>
                  <a:pt x="1717" y="4106"/>
                  <a:pt x="1797" y="4206"/>
                  <a:pt x="1896" y="4206"/>
                </a:cubicBezTo>
                <a:cubicBezTo>
                  <a:pt x="1995" y="4206"/>
                  <a:pt x="2075" y="4108"/>
                  <a:pt x="2075" y="3985"/>
                </a:cubicBezTo>
                <a:cubicBezTo>
                  <a:pt x="2075" y="3879"/>
                  <a:pt x="2015" y="3791"/>
                  <a:pt x="1933" y="3769"/>
                </a:cubicBezTo>
                <a:lnTo>
                  <a:pt x="1935" y="3702"/>
                </a:lnTo>
                <a:lnTo>
                  <a:pt x="2008" y="3610"/>
                </a:lnTo>
                <a:cubicBezTo>
                  <a:pt x="2585" y="3629"/>
                  <a:pt x="3258" y="3651"/>
                  <a:pt x="3839" y="3665"/>
                </a:cubicBezTo>
                <a:cubicBezTo>
                  <a:pt x="3838" y="3678"/>
                  <a:pt x="3837" y="3690"/>
                  <a:pt x="3837" y="3702"/>
                </a:cubicBezTo>
                <a:cubicBezTo>
                  <a:pt x="3837" y="3859"/>
                  <a:pt x="3939" y="3985"/>
                  <a:pt x="4065" y="3985"/>
                </a:cubicBezTo>
                <a:cubicBezTo>
                  <a:pt x="4192" y="3985"/>
                  <a:pt x="4294" y="3859"/>
                  <a:pt x="4294" y="3702"/>
                </a:cubicBezTo>
                <a:cubicBezTo>
                  <a:pt x="4294" y="3694"/>
                  <a:pt x="4293" y="3685"/>
                  <a:pt x="4292" y="3675"/>
                </a:cubicBezTo>
                <a:lnTo>
                  <a:pt x="4292" y="3675"/>
                </a:lnTo>
                <a:cubicBezTo>
                  <a:pt x="4518" y="3680"/>
                  <a:pt x="4716" y="3684"/>
                  <a:pt x="4871" y="3684"/>
                </a:cubicBezTo>
                <a:lnTo>
                  <a:pt x="4965" y="3768"/>
                </a:lnTo>
                <a:cubicBezTo>
                  <a:pt x="4950" y="3806"/>
                  <a:pt x="4940" y="3848"/>
                  <a:pt x="4940" y="3894"/>
                </a:cubicBezTo>
                <a:cubicBezTo>
                  <a:pt x="4940" y="4050"/>
                  <a:pt x="5042" y="4177"/>
                  <a:pt x="5169" y="4177"/>
                </a:cubicBezTo>
                <a:cubicBezTo>
                  <a:pt x="5296" y="4177"/>
                  <a:pt x="5398" y="4050"/>
                  <a:pt x="5398" y="3894"/>
                </a:cubicBezTo>
                <a:cubicBezTo>
                  <a:pt x="5398" y="3824"/>
                  <a:pt x="5376" y="3760"/>
                  <a:pt x="5342" y="3711"/>
                </a:cubicBezTo>
                <a:lnTo>
                  <a:pt x="5368" y="3681"/>
                </a:lnTo>
                <a:lnTo>
                  <a:pt x="5378" y="3620"/>
                </a:lnTo>
                <a:cubicBezTo>
                  <a:pt x="5788" y="3484"/>
                  <a:pt x="6610" y="3144"/>
                  <a:pt x="6865" y="3068"/>
                </a:cubicBezTo>
                <a:cubicBezTo>
                  <a:pt x="7168" y="2976"/>
                  <a:pt x="10992" y="2356"/>
                  <a:pt x="10992" y="2356"/>
                </a:cubicBezTo>
                <a:lnTo>
                  <a:pt x="11483" y="1465"/>
                </a:lnTo>
                <a:lnTo>
                  <a:pt x="11701" y="1963"/>
                </a:lnTo>
                <a:lnTo>
                  <a:pt x="11889" y="1673"/>
                </a:lnTo>
                <a:lnTo>
                  <a:pt x="11659" y="1147"/>
                </a:lnTo>
                <a:lnTo>
                  <a:pt x="11826" y="840"/>
                </a:lnTo>
                <a:lnTo>
                  <a:pt x="11823" y="840"/>
                </a:lnTo>
                <a:lnTo>
                  <a:pt x="12489" y="373"/>
                </a:lnTo>
                <a:lnTo>
                  <a:pt x="12362" y="191"/>
                </a:lnTo>
                <a:lnTo>
                  <a:pt x="11503" y="793"/>
                </a:lnTo>
                <a:lnTo>
                  <a:pt x="11271" y="758"/>
                </a:lnTo>
                <a:lnTo>
                  <a:pt x="11226" y="804"/>
                </a:lnTo>
                <a:lnTo>
                  <a:pt x="10342" y="596"/>
                </a:lnTo>
                <a:lnTo>
                  <a:pt x="10291" y="812"/>
                </a:lnTo>
                <a:lnTo>
                  <a:pt x="11047" y="990"/>
                </a:lnTo>
                <a:lnTo>
                  <a:pt x="10309" y="1758"/>
                </a:lnTo>
                <a:lnTo>
                  <a:pt x="6382" y="1905"/>
                </a:lnTo>
                <a:cubicBezTo>
                  <a:pt x="5926" y="1669"/>
                  <a:pt x="5187" y="1443"/>
                  <a:pt x="4427" y="1428"/>
                </a:cubicBezTo>
                <a:lnTo>
                  <a:pt x="4427" y="1146"/>
                </a:lnTo>
                <a:lnTo>
                  <a:pt x="4484" y="1146"/>
                </a:lnTo>
                <a:lnTo>
                  <a:pt x="4484" y="1132"/>
                </a:lnTo>
                <a:lnTo>
                  <a:pt x="9030" y="827"/>
                </a:lnTo>
                <a:lnTo>
                  <a:pt x="9178" y="716"/>
                </a:lnTo>
                <a:lnTo>
                  <a:pt x="5117" y="972"/>
                </a:lnTo>
                <a:lnTo>
                  <a:pt x="4888" y="1036"/>
                </a:lnTo>
                <a:lnTo>
                  <a:pt x="4483" y="1070"/>
                </a:lnTo>
                <a:cubicBezTo>
                  <a:pt x="4482" y="1053"/>
                  <a:pt x="4479" y="1038"/>
                  <a:pt x="4474" y="1023"/>
                </a:cubicBezTo>
                <a:lnTo>
                  <a:pt x="61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0" name="Google Shape;10;p2"/>
          <p:cNvSpPr/>
          <p:nvPr/>
        </p:nvSpPr>
        <p:spPr>
          <a:xfrm>
            <a:off x="198225" y="221925"/>
            <a:ext cx="87579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358550" y="593475"/>
            <a:ext cx="187800" cy="3956550"/>
            <a:chOff x="386025" y="588225"/>
            <a:chExt cx="187800" cy="3956550"/>
          </a:xfrm>
        </p:grpSpPr>
        <p:sp>
          <p:nvSpPr>
            <p:cNvPr id="12" name="Google Shape;12;p2"/>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 name="Google Shape;13;p2"/>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 name="Google Shape;14;p2"/>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 name="Google Shape;15;p2"/>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 name="Google Shape;16;p2"/>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 name="Google Shape;17;p2"/>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 name="Google Shape;18;p2"/>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9" name="Google Shape;19;p2"/>
          <p:cNvSpPr txBox="1">
            <a:spLocks noGrp="1"/>
          </p:cNvSpPr>
          <p:nvPr>
            <p:ph type="ctrTitle"/>
          </p:nvPr>
        </p:nvSpPr>
        <p:spPr>
          <a:xfrm>
            <a:off x="780676" y="539500"/>
            <a:ext cx="5197500" cy="2128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0" name="Google Shape;20;p2"/>
          <p:cNvSpPr txBox="1">
            <a:spLocks noGrp="1"/>
          </p:cNvSpPr>
          <p:nvPr>
            <p:ph type="subTitle" idx="1"/>
          </p:nvPr>
        </p:nvSpPr>
        <p:spPr>
          <a:xfrm>
            <a:off x="780663" y="2668300"/>
            <a:ext cx="4528800" cy="475800"/>
          </a:xfrm>
          <a:prstGeom prst="rect">
            <a:avLst/>
          </a:prstGeom>
          <a:noFill/>
        </p:spPr>
        <p:txBody>
          <a:bodyPr spcFirstLastPara="1" wrap="square" lIns="91425" tIns="91425" rIns="91425" bIns="91425" anchor="t" anchorCtr="0">
            <a:noAutofit/>
          </a:bodyPr>
          <a:lstStyle>
            <a:lvl1pPr lvl="0">
              <a:spcBef>
                <a:spcPts val="0"/>
              </a:spcBef>
              <a:spcAft>
                <a:spcPts val="0"/>
              </a:spcAft>
              <a:buClr>
                <a:schemeClr val="dk1"/>
              </a:buClr>
              <a:buSzPts val="1400"/>
              <a:buNone/>
              <a:defRPr sz="1600">
                <a:solidFill>
                  <a:schemeClr val="dk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21" name="Google Shape;21;p2"/>
          <p:cNvSpPr>
            <a:spLocks noGrp="1"/>
          </p:cNvSpPr>
          <p:nvPr>
            <p:ph type="pic" idx="2"/>
          </p:nvPr>
        </p:nvSpPr>
        <p:spPr>
          <a:xfrm rot="-307501">
            <a:off x="5884482" y="647526"/>
            <a:ext cx="2287043" cy="2154499"/>
          </a:xfrm>
          <a:prstGeom prst="rect">
            <a:avLst/>
          </a:prstGeom>
          <a:noFill/>
          <a:ln w="114300" cap="flat" cmpd="sng">
            <a:solidFill>
              <a:schemeClr val="lt2"/>
            </a:solidFill>
            <a:prstDash val="solid"/>
            <a:miter lim="8000"/>
            <a:headEnd type="none" w="sm" len="sm"/>
            <a:tailEnd type="none" w="sm" len="sm"/>
          </a:ln>
        </p:spPr>
      </p:sp>
      <p:sp>
        <p:nvSpPr>
          <p:cNvPr id="22" name="Google Shape;22;p2"/>
          <p:cNvSpPr>
            <a:spLocks noGrp="1"/>
          </p:cNvSpPr>
          <p:nvPr>
            <p:ph type="pic" idx="3"/>
          </p:nvPr>
        </p:nvSpPr>
        <p:spPr>
          <a:xfrm rot="358855">
            <a:off x="5516721" y="2617105"/>
            <a:ext cx="2018286" cy="1901238"/>
          </a:xfrm>
          <a:prstGeom prst="rect">
            <a:avLst/>
          </a:prstGeom>
          <a:noFill/>
          <a:ln w="114300" cap="flat" cmpd="sng">
            <a:solidFill>
              <a:schemeClr val="lt2"/>
            </a:solidFill>
            <a:prstDash val="solid"/>
            <a:miter lim="8000"/>
            <a:headEnd type="none" w="sm" len="sm"/>
            <a:tailEnd type="none" w="sm" len="sm"/>
          </a:ln>
        </p:spPr>
      </p:sp>
      <p:cxnSp>
        <p:nvCxnSpPr>
          <p:cNvPr id="23" name="Google Shape;23;p2"/>
          <p:cNvCxnSpPr/>
          <p:nvPr/>
        </p:nvCxnSpPr>
        <p:spPr>
          <a:xfrm>
            <a:off x="719875" y="231775"/>
            <a:ext cx="0" cy="4684800"/>
          </a:xfrm>
          <a:prstGeom prst="straightConnector1">
            <a:avLst/>
          </a:prstGeom>
          <a:noFill/>
          <a:ln w="19050" cap="flat" cmpd="sng">
            <a:solidFill>
              <a:schemeClr val="dk2"/>
            </a:solidFill>
            <a:prstDash val="solid"/>
            <a:round/>
            <a:headEnd type="none" w="med" len="med"/>
            <a:tailEnd type="none" w="med" len="med"/>
          </a:ln>
        </p:spPr>
      </p:cxnSp>
      <p:sp>
        <p:nvSpPr>
          <p:cNvPr id="24" name="Google Shape;24;p2"/>
          <p:cNvSpPr>
            <a:spLocks noGrp="1"/>
          </p:cNvSpPr>
          <p:nvPr>
            <p:ph type="pic" idx="4"/>
          </p:nvPr>
        </p:nvSpPr>
        <p:spPr>
          <a:xfrm rot="-374561">
            <a:off x="2866821" y="3324867"/>
            <a:ext cx="2783707" cy="1364373"/>
          </a:xfrm>
          <a:prstGeom prst="rect">
            <a:avLst/>
          </a:prstGeom>
          <a:noFill/>
          <a:ln w="114300" cap="flat" cmpd="sng">
            <a:solidFill>
              <a:schemeClr val="lt2"/>
            </a:solidFill>
            <a:prstDash val="solid"/>
            <a:miter lim="8000"/>
            <a:headEnd type="none" w="sm" len="sm"/>
            <a:tailEnd type="none" w="sm" len="sm"/>
          </a:ln>
        </p:spPr>
      </p:sp>
    </p:spTree>
    <p:extLst>
      <p:ext uri="{BB962C8B-B14F-4D97-AF65-F5344CB8AC3E}">
        <p14:creationId xmlns:p14="http://schemas.microsoft.com/office/powerpoint/2010/main" val="4036533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48"/>
        <p:cNvGrpSpPr/>
        <p:nvPr/>
      </p:nvGrpSpPr>
      <p:grpSpPr>
        <a:xfrm>
          <a:off x="0" y="0"/>
          <a:ext cx="0" cy="0"/>
          <a:chOff x="0" y="0"/>
          <a:chExt cx="0" cy="0"/>
        </a:xfrm>
      </p:grpSpPr>
      <p:pic>
        <p:nvPicPr>
          <p:cNvPr id="149" name="Google Shape;149;p13"/>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50" name="Google Shape;150;p13"/>
          <p:cNvSpPr/>
          <p:nvPr/>
        </p:nvSpPr>
        <p:spPr>
          <a:xfrm>
            <a:off x="198225" y="221925"/>
            <a:ext cx="87579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1" name="Google Shape;151;p13"/>
          <p:cNvGrpSpPr/>
          <p:nvPr/>
        </p:nvGrpSpPr>
        <p:grpSpPr>
          <a:xfrm>
            <a:off x="358550" y="593475"/>
            <a:ext cx="187800" cy="3956550"/>
            <a:chOff x="386025" y="588225"/>
            <a:chExt cx="187800" cy="3956550"/>
          </a:xfrm>
        </p:grpSpPr>
        <p:sp>
          <p:nvSpPr>
            <p:cNvPr id="152" name="Google Shape;152;p13"/>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3" name="Google Shape;153;p13"/>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4" name="Google Shape;154;p13"/>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5" name="Google Shape;155;p13"/>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6" name="Google Shape;156;p13"/>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7" name="Google Shape;157;p13"/>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8" name="Google Shape;158;p13"/>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cxnSp>
        <p:nvCxnSpPr>
          <p:cNvPr id="159" name="Google Shape;159;p13"/>
          <p:cNvCxnSpPr/>
          <p:nvPr/>
        </p:nvCxnSpPr>
        <p:spPr>
          <a:xfrm>
            <a:off x="719875" y="231775"/>
            <a:ext cx="0" cy="4684800"/>
          </a:xfrm>
          <a:prstGeom prst="straightConnector1">
            <a:avLst/>
          </a:prstGeom>
          <a:noFill/>
          <a:ln w="19050" cap="flat" cmpd="sng">
            <a:solidFill>
              <a:schemeClr val="dk2"/>
            </a:solidFill>
            <a:prstDash val="solid"/>
            <a:round/>
            <a:headEnd type="none" w="med" len="med"/>
            <a:tailEnd type="none" w="med" len="med"/>
          </a:ln>
        </p:spPr>
      </p:cxnSp>
      <p:sp>
        <p:nvSpPr>
          <p:cNvPr id="160" name="Google Shape;160;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13"/>
          <p:cNvSpPr txBox="1">
            <a:spLocks noGrp="1"/>
          </p:cNvSpPr>
          <p:nvPr>
            <p:ph type="subTitle" idx="1"/>
          </p:nvPr>
        </p:nvSpPr>
        <p:spPr>
          <a:xfrm>
            <a:off x="1120288" y="2130902"/>
            <a:ext cx="2305500" cy="653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2" name="Google Shape;162;p13"/>
          <p:cNvSpPr txBox="1">
            <a:spLocks noGrp="1"/>
          </p:cNvSpPr>
          <p:nvPr>
            <p:ph type="subTitle" idx="2"/>
          </p:nvPr>
        </p:nvSpPr>
        <p:spPr>
          <a:xfrm>
            <a:off x="1120288" y="3792300"/>
            <a:ext cx="2305500" cy="653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3" name="Google Shape;163;p13"/>
          <p:cNvSpPr txBox="1">
            <a:spLocks noGrp="1"/>
          </p:cNvSpPr>
          <p:nvPr>
            <p:ph type="subTitle" idx="3"/>
          </p:nvPr>
        </p:nvSpPr>
        <p:spPr>
          <a:xfrm>
            <a:off x="3619400" y="3792300"/>
            <a:ext cx="2305500" cy="653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4" name="Google Shape;164;p13"/>
          <p:cNvSpPr txBox="1">
            <a:spLocks noGrp="1"/>
          </p:cNvSpPr>
          <p:nvPr>
            <p:ph type="subTitle" idx="4"/>
          </p:nvPr>
        </p:nvSpPr>
        <p:spPr>
          <a:xfrm>
            <a:off x="3619400" y="2130902"/>
            <a:ext cx="2305500" cy="653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5" name="Google Shape;165;p13"/>
          <p:cNvSpPr txBox="1">
            <a:spLocks noGrp="1"/>
          </p:cNvSpPr>
          <p:nvPr>
            <p:ph type="title" idx="5" hasCustomPrompt="1"/>
          </p:nvPr>
        </p:nvSpPr>
        <p:spPr>
          <a:xfrm>
            <a:off x="1126938" y="1202400"/>
            <a:ext cx="901200" cy="5082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6" name="Google Shape;166;p13"/>
          <p:cNvSpPr txBox="1">
            <a:spLocks noGrp="1"/>
          </p:cNvSpPr>
          <p:nvPr>
            <p:ph type="title" idx="6" hasCustomPrompt="1"/>
          </p:nvPr>
        </p:nvSpPr>
        <p:spPr>
          <a:xfrm>
            <a:off x="3619400" y="2863725"/>
            <a:ext cx="901200" cy="5082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7" name="Google Shape;167;p13"/>
          <p:cNvSpPr txBox="1">
            <a:spLocks noGrp="1"/>
          </p:cNvSpPr>
          <p:nvPr>
            <p:ph type="title" idx="7" hasCustomPrompt="1"/>
          </p:nvPr>
        </p:nvSpPr>
        <p:spPr>
          <a:xfrm>
            <a:off x="1120288" y="2863725"/>
            <a:ext cx="901200" cy="5082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8" name="Google Shape;168;p13"/>
          <p:cNvSpPr txBox="1">
            <a:spLocks noGrp="1"/>
          </p:cNvSpPr>
          <p:nvPr>
            <p:ph type="title" idx="8" hasCustomPrompt="1"/>
          </p:nvPr>
        </p:nvSpPr>
        <p:spPr>
          <a:xfrm>
            <a:off x="3626050" y="1202400"/>
            <a:ext cx="901200" cy="5082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9" name="Google Shape;169;p13"/>
          <p:cNvSpPr txBox="1">
            <a:spLocks noGrp="1"/>
          </p:cNvSpPr>
          <p:nvPr>
            <p:ph type="subTitle" idx="9"/>
          </p:nvPr>
        </p:nvSpPr>
        <p:spPr>
          <a:xfrm>
            <a:off x="6118500" y="3792300"/>
            <a:ext cx="2305500" cy="653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0" name="Google Shape;170;p13"/>
          <p:cNvSpPr txBox="1">
            <a:spLocks noGrp="1"/>
          </p:cNvSpPr>
          <p:nvPr>
            <p:ph type="subTitle" idx="13"/>
          </p:nvPr>
        </p:nvSpPr>
        <p:spPr>
          <a:xfrm>
            <a:off x="6118500" y="2130902"/>
            <a:ext cx="2305500" cy="653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1" name="Google Shape;171;p13"/>
          <p:cNvSpPr txBox="1">
            <a:spLocks noGrp="1"/>
          </p:cNvSpPr>
          <p:nvPr>
            <p:ph type="title" idx="14" hasCustomPrompt="1"/>
          </p:nvPr>
        </p:nvSpPr>
        <p:spPr>
          <a:xfrm>
            <a:off x="6118500" y="2863725"/>
            <a:ext cx="901200" cy="5082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2" name="Google Shape;172;p13"/>
          <p:cNvSpPr txBox="1">
            <a:spLocks noGrp="1"/>
          </p:cNvSpPr>
          <p:nvPr>
            <p:ph type="title" idx="15" hasCustomPrompt="1"/>
          </p:nvPr>
        </p:nvSpPr>
        <p:spPr>
          <a:xfrm>
            <a:off x="6125150" y="1202400"/>
            <a:ext cx="901200" cy="5082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3" name="Google Shape;173;p13"/>
          <p:cNvSpPr txBox="1">
            <a:spLocks noGrp="1"/>
          </p:cNvSpPr>
          <p:nvPr>
            <p:ph type="subTitle" idx="16"/>
          </p:nvPr>
        </p:nvSpPr>
        <p:spPr>
          <a:xfrm>
            <a:off x="1120288" y="1634400"/>
            <a:ext cx="2305500" cy="572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1pPr>
            <a:lvl2pPr lvl="1"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2pPr>
            <a:lvl3pPr lvl="2"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3pPr>
            <a:lvl4pPr lvl="3"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4pPr>
            <a:lvl5pPr lvl="4"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5pPr>
            <a:lvl6pPr lvl="5"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6pPr>
            <a:lvl7pPr lvl="6"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7pPr>
            <a:lvl8pPr lvl="7"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8pPr>
            <a:lvl9pPr lvl="8"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9pPr>
          </a:lstStyle>
          <a:p>
            <a:endParaRPr/>
          </a:p>
        </p:txBody>
      </p:sp>
      <p:sp>
        <p:nvSpPr>
          <p:cNvPr id="174" name="Google Shape;174;p13"/>
          <p:cNvSpPr txBox="1">
            <a:spLocks noGrp="1"/>
          </p:cNvSpPr>
          <p:nvPr>
            <p:ph type="subTitle" idx="17"/>
          </p:nvPr>
        </p:nvSpPr>
        <p:spPr>
          <a:xfrm>
            <a:off x="1120288" y="3295801"/>
            <a:ext cx="2305500" cy="572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1pPr>
            <a:lvl2pPr lvl="1"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2pPr>
            <a:lvl3pPr lvl="2"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3pPr>
            <a:lvl4pPr lvl="3"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4pPr>
            <a:lvl5pPr lvl="4"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5pPr>
            <a:lvl6pPr lvl="5"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6pPr>
            <a:lvl7pPr lvl="6"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7pPr>
            <a:lvl8pPr lvl="7"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8pPr>
            <a:lvl9pPr lvl="8"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9pPr>
          </a:lstStyle>
          <a:p>
            <a:endParaRPr/>
          </a:p>
        </p:txBody>
      </p:sp>
      <p:sp>
        <p:nvSpPr>
          <p:cNvPr id="175" name="Google Shape;175;p13"/>
          <p:cNvSpPr txBox="1">
            <a:spLocks noGrp="1"/>
          </p:cNvSpPr>
          <p:nvPr>
            <p:ph type="subTitle" idx="18"/>
          </p:nvPr>
        </p:nvSpPr>
        <p:spPr>
          <a:xfrm>
            <a:off x="3619400" y="3295801"/>
            <a:ext cx="2305500" cy="572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1pPr>
            <a:lvl2pPr lvl="1"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2pPr>
            <a:lvl3pPr lvl="2"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3pPr>
            <a:lvl4pPr lvl="3"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4pPr>
            <a:lvl5pPr lvl="4"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5pPr>
            <a:lvl6pPr lvl="5"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6pPr>
            <a:lvl7pPr lvl="6"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7pPr>
            <a:lvl8pPr lvl="7"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8pPr>
            <a:lvl9pPr lvl="8"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9pPr>
          </a:lstStyle>
          <a:p>
            <a:endParaRPr/>
          </a:p>
        </p:txBody>
      </p:sp>
      <p:sp>
        <p:nvSpPr>
          <p:cNvPr id="176" name="Google Shape;176;p13"/>
          <p:cNvSpPr txBox="1">
            <a:spLocks noGrp="1"/>
          </p:cNvSpPr>
          <p:nvPr>
            <p:ph type="subTitle" idx="19"/>
          </p:nvPr>
        </p:nvSpPr>
        <p:spPr>
          <a:xfrm>
            <a:off x="3619400" y="1634400"/>
            <a:ext cx="2305500" cy="572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1pPr>
            <a:lvl2pPr lvl="1"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2pPr>
            <a:lvl3pPr lvl="2"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3pPr>
            <a:lvl4pPr lvl="3"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4pPr>
            <a:lvl5pPr lvl="4"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5pPr>
            <a:lvl6pPr lvl="5"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6pPr>
            <a:lvl7pPr lvl="6"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7pPr>
            <a:lvl8pPr lvl="7"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8pPr>
            <a:lvl9pPr lvl="8"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9pPr>
          </a:lstStyle>
          <a:p>
            <a:endParaRPr/>
          </a:p>
        </p:txBody>
      </p:sp>
      <p:sp>
        <p:nvSpPr>
          <p:cNvPr id="177" name="Google Shape;177;p13"/>
          <p:cNvSpPr txBox="1">
            <a:spLocks noGrp="1"/>
          </p:cNvSpPr>
          <p:nvPr>
            <p:ph type="subTitle" idx="20"/>
          </p:nvPr>
        </p:nvSpPr>
        <p:spPr>
          <a:xfrm>
            <a:off x="6118500" y="3295801"/>
            <a:ext cx="2305500" cy="572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1pPr>
            <a:lvl2pPr lvl="1"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2pPr>
            <a:lvl3pPr lvl="2"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3pPr>
            <a:lvl4pPr lvl="3"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4pPr>
            <a:lvl5pPr lvl="4"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5pPr>
            <a:lvl6pPr lvl="5"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6pPr>
            <a:lvl7pPr lvl="6"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7pPr>
            <a:lvl8pPr lvl="7"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8pPr>
            <a:lvl9pPr lvl="8"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9pPr>
          </a:lstStyle>
          <a:p>
            <a:endParaRPr/>
          </a:p>
        </p:txBody>
      </p:sp>
      <p:sp>
        <p:nvSpPr>
          <p:cNvPr id="178" name="Google Shape;178;p13"/>
          <p:cNvSpPr txBox="1">
            <a:spLocks noGrp="1"/>
          </p:cNvSpPr>
          <p:nvPr>
            <p:ph type="subTitle" idx="21"/>
          </p:nvPr>
        </p:nvSpPr>
        <p:spPr>
          <a:xfrm>
            <a:off x="6118500" y="1634400"/>
            <a:ext cx="2305500" cy="572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1pPr>
            <a:lvl2pPr lvl="1"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2pPr>
            <a:lvl3pPr lvl="2"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3pPr>
            <a:lvl4pPr lvl="3"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4pPr>
            <a:lvl5pPr lvl="4"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5pPr>
            <a:lvl6pPr lvl="5"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6pPr>
            <a:lvl7pPr lvl="6"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7pPr>
            <a:lvl8pPr lvl="7"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8pPr>
            <a:lvl9pPr lvl="8" algn="ctr"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9pPr>
          </a:lstStyle>
          <a:p>
            <a:endParaRPr/>
          </a:p>
        </p:txBody>
      </p:sp>
    </p:spTree>
    <p:extLst>
      <p:ext uri="{BB962C8B-B14F-4D97-AF65-F5344CB8AC3E}">
        <p14:creationId xmlns:p14="http://schemas.microsoft.com/office/powerpoint/2010/main" val="1181935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5"/>
        <p:cNvGrpSpPr/>
        <p:nvPr/>
      </p:nvGrpSpPr>
      <p:grpSpPr>
        <a:xfrm>
          <a:off x="0" y="0"/>
          <a:ext cx="0" cy="0"/>
          <a:chOff x="0" y="0"/>
          <a:chExt cx="0" cy="0"/>
        </a:xfrm>
      </p:grpSpPr>
      <p:pic>
        <p:nvPicPr>
          <p:cNvPr id="26" name="Google Shape;26;p3"/>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27" name="Google Shape;27;p3"/>
          <p:cNvSpPr/>
          <p:nvPr/>
        </p:nvSpPr>
        <p:spPr>
          <a:xfrm>
            <a:off x="198225" y="221925"/>
            <a:ext cx="87579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8" name="Google Shape;28;p3"/>
          <p:cNvGrpSpPr/>
          <p:nvPr/>
        </p:nvGrpSpPr>
        <p:grpSpPr>
          <a:xfrm>
            <a:off x="358550" y="593475"/>
            <a:ext cx="187800" cy="3956550"/>
            <a:chOff x="386025" y="588225"/>
            <a:chExt cx="187800" cy="3956550"/>
          </a:xfrm>
        </p:grpSpPr>
        <p:sp>
          <p:nvSpPr>
            <p:cNvPr id="29" name="Google Shape;29;p3"/>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 name="Google Shape;30;p3"/>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1" name="Google Shape;31;p3"/>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 name="Google Shape;32;p3"/>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 name="Google Shape;33;p3"/>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4" name="Google Shape;34;p3"/>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5" name="Google Shape;35;p3"/>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cxnSp>
        <p:nvCxnSpPr>
          <p:cNvPr id="36" name="Google Shape;36;p3"/>
          <p:cNvCxnSpPr/>
          <p:nvPr/>
        </p:nvCxnSpPr>
        <p:spPr>
          <a:xfrm>
            <a:off x="719875" y="231775"/>
            <a:ext cx="0" cy="4684800"/>
          </a:xfrm>
          <a:prstGeom prst="straightConnector1">
            <a:avLst/>
          </a:prstGeom>
          <a:noFill/>
          <a:ln w="19050" cap="flat" cmpd="sng">
            <a:solidFill>
              <a:schemeClr val="dk2"/>
            </a:solidFill>
            <a:prstDash val="solid"/>
            <a:round/>
            <a:headEnd type="none" w="med" len="med"/>
            <a:tailEnd type="none" w="med" len="med"/>
          </a:ln>
        </p:spPr>
      </p:cxnSp>
      <p:sp>
        <p:nvSpPr>
          <p:cNvPr id="37" name="Google Shape;37;p3"/>
          <p:cNvSpPr txBox="1">
            <a:spLocks noGrp="1"/>
          </p:cNvSpPr>
          <p:nvPr>
            <p:ph type="title"/>
          </p:nvPr>
        </p:nvSpPr>
        <p:spPr>
          <a:xfrm>
            <a:off x="925125" y="3267050"/>
            <a:ext cx="41862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8" name="Google Shape;38;p3"/>
          <p:cNvSpPr txBox="1">
            <a:spLocks noGrp="1"/>
          </p:cNvSpPr>
          <p:nvPr>
            <p:ph type="title" idx="2" hasCustomPrompt="1"/>
          </p:nvPr>
        </p:nvSpPr>
        <p:spPr>
          <a:xfrm>
            <a:off x="925125" y="2425250"/>
            <a:ext cx="1324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 name="Google Shape;39;p3"/>
          <p:cNvSpPr txBox="1">
            <a:spLocks noGrp="1"/>
          </p:cNvSpPr>
          <p:nvPr>
            <p:ph type="subTitle" idx="1"/>
          </p:nvPr>
        </p:nvSpPr>
        <p:spPr>
          <a:xfrm>
            <a:off x="925125" y="4161875"/>
            <a:ext cx="4186200" cy="4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40" name="Google Shape;40;p3"/>
          <p:cNvSpPr>
            <a:spLocks noGrp="1"/>
          </p:cNvSpPr>
          <p:nvPr>
            <p:ph type="pic" idx="3"/>
          </p:nvPr>
        </p:nvSpPr>
        <p:spPr>
          <a:xfrm>
            <a:off x="3581200" y="652625"/>
            <a:ext cx="2982300" cy="1738800"/>
          </a:xfrm>
          <a:prstGeom prst="rect">
            <a:avLst/>
          </a:prstGeom>
          <a:noFill/>
          <a:ln w="114300" cap="flat" cmpd="sng">
            <a:solidFill>
              <a:schemeClr val="lt2"/>
            </a:solidFill>
            <a:prstDash val="solid"/>
            <a:miter lim="8000"/>
            <a:headEnd type="none" w="sm" len="sm"/>
            <a:tailEnd type="none" w="sm" len="sm"/>
          </a:ln>
        </p:spPr>
      </p:sp>
      <p:sp>
        <p:nvSpPr>
          <p:cNvPr id="41" name="Google Shape;41;p3"/>
          <p:cNvSpPr>
            <a:spLocks noGrp="1"/>
          </p:cNvSpPr>
          <p:nvPr>
            <p:ph type="pic" idx="4"/>
          </p:nvPr>
        </p:nvSpPr>
        <p:spPr>
          <a:xfrm>
            <a:off x="5338625" y="2756650"/>
            <a:ext cx="2982300" cy="1738800"/>
          </a:xfrm>
          <a:prstGeom prst="rect">
            <a:avLst/>
          </a:prstGeom>
          <a:noFill/>
          <a:ln w="114300" cap="flat" cmpd="sng">
            <a:solidFill>
              <a:schemeClr val="lt2"/>
            </a:solidFill>
            <a:prstDash val="solid"/>
            <a:miter lim="8000"/>
            <a:headEnd type="none" w="sm" len="sm"/>
            <a:tailEnd type="none" w="sm" len="sm"/>
          </a:ln>
        </p:spPr>
      </p:sp>
    </p:spTree>
    <p:extLst>
      <p:ext uri="{BB962C8B-B14F-4D97-AF65-F5344CB8AC3E}">
        <p14:creationId xmlns:p14="http://schemas.microsoft.com/office/powerpoint/2010/main" val="1274940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1">
  <p:cSld name="1_Title and three columns 1">
    <p:spTree>
      <p:nvGrpSpPr>
        <p:cNvPr id="1" name="Shape 283"/>
        <p:cNvGrpSpPr/>
        <p:nvPr/>
      </p:nvGrpSpPr>
      <p:grpSpPr>
        <a:xfrm>
          <a:off x="0" y="0"/>
          <a:ext cx="0" cy="0"/>
          <a:chOff x="0" y="0"/>
          <a:chExt cx="0" cy="0"/>
        </a:xfrm>
      </p:grpSpPr>
      <p:pic>
        <p:nvPicPr>
          <p:cNvPr id="284" name="Google Shape;284;p21"/>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285" name="Google Shape;285;p21"/>
          <p:cNvSpPr/>
          <p:nvPr/>
        </p:nvSpPr>
        <p:spPr>
          <a:xfrm>
            <a:off x="198225" y="221925"/>
            <a:ext cx="87579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86" name="Google Shape;286;p21"/>
          <p:cNvGrpSpPr/>
          <p:nvPr/>
        </p:nvGrpSpPr>
        <p:grpSpPr>
          <a:xfrm>
            <a:off x="358550" y="593475"/>
            <a:ext cx="187800" cy="3956550"/>
            <a:chOff x="386025" y="588225"/>
            <a:chExt cx="187800" cy="3956550"/>
          </a:xfrm>
        </p:grpSpPr>
        <p:sp>
          <p:nvSpPr>
            <p:cNvPr id="287" name="Google Shape;287;p21"/>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8" name="Google Shape;288;p21"/>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9" name="Google Shape;289;p21"/>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0" name="Google Shape;290;p21"/>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1" name="Google Shape;291;p21"/>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2" name="Google Shape;292;p21"/>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3" name="Google Shape;293;p21"/>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cxnSp>
        <p:nvCxnSpPr>
          <p:cNvPr id="294" name="Google Shape;294;p21"/>
          <p:cNvCxnSpPr/>
          <p:nvPr/>
        </p:nvCxnSpPr>
        <p:spPr>
          <a:xfrm>
            <a:off x="719875" y="231775"/>
            <a:ext cx="0" cy="4684800"/>
          </a:xfrm>
          <a:prstGeom prst="straightConnector1">
            <a:avLst/>
          </a:prstGeom>
          <a:noFill/>
          <a:ln w="19050" cap="flat" cmpd="sng">
            <a:solidFill>
              <a:schemeClr val="dk2"/>
            </a:solidFill>
            <a:prstDash val="solid"/>
            <a:round/>
            <a:headEnd type="none" w="med" len="med"/>
            <a:tailEnd type="none" w="med" len="med"/>
          </a:ln>
        </p:spPr>
      </p:cxnSp>
      <p:sp>
        <p:nvSpPr>
          <p:cNvPr id="295" name="Google Shape;29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21"/>
          <p:cNvSpPr txBox="1">
            <a:spLocks noGrp="1"/>
          </p:cNvSpPr>
          <p:nvPr>
            <p:ph type="subTitle" idx="1"/>
          </p:nvPr>
        </p:nvSpPr>
        <p:spPr>
          <a:xfrm>
            <a:off x="987000" y="1620705"/>
            <a:ext cx="7170000" cy="656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97" name="Google Shape;297;p21"/>
          <p:cNvSpPr txBox="1">
            <a:spLocks noGrp="1"/>
          </p:cNvSpPr>
          <p:nvPr>
            <p:ph type="subTitle" idx="2"/>
          </p:nvPr>
        </p:nvSpPr>
        <p:spPr>
          <a:xfrm>
            <a:off x="987000" y="2721677"/>
            <a:ext cx="7170000" cy="656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98" name="Google Shape;298;p21"/>
          <p:cNvSpPr txBox="1">
            <a:spLocks noGrp="1"/>
          </p:cNvSpPr>
          <p:nvPr>
            <p:ph type="subTitle" idx="3"/>
          </p:nvPr>
        </p:nvSpPr>
        <p:spPr>
          <a:xfrm>
            <a:off x="987000" y="3822650"/>
            <a:ext cx="7170000" cy="656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99" name="Google Shape;299;p21"/>
          <p:cNvSpPr txBox="1">
            <a:spLocks noGrp="1"/>
          </p:cNvSpPr>
          <p:nvPr>
            <p:ph type="subTitle" idx="4"/>
          </p:nvPr>
        </p:nvSpPr>
        <p:spPr>
          <a:xfrm>
            <a:off x="987000" y="1242700"/>
            <a:ext cx="7170000" cy="530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1pPr>
            <a:lvl2pPr lvl="1"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2pPr>
            <a:lvl3pPr lvl="2"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3pPr>
            <a:lvl4pPr lvl="3"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4pPr>
            <a:lvl5pPr lvl="4"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5pPr>
            <a:lvl6pPr lvl="5"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6pPr>
            <a:lvl7pPr lvl="6"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7pPr>
            <a:lvl8pPr lvl="7"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8pPr>
            <a:lvl9pPr lvl="8"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9pPr>
          </a:lstStyle>
          <a:p>
            <a:endParaRPr/>
          </a:p>
        </p:txBody>
      </p:sp>
      <p:sp>
        <p:nvSpPr>
          <p:cNvPr id="300" name="Google Shape;300;p21"/>
          <p:cNvSpPr txBox="1">
            <a:spLocks noGrp="1"/>
          </p:cNvSpPr>
          <p:nvPr>
            <p:ph type="subTitle" idx="5"/>
          </p:nvPr>
        </p:nvSpPr>
        <p:spPr>
          <a:xfrm>
            <a:off x="987000" y="2346377"/>
            <a:ext cx="7170000" cy="527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1pPr>
            <a:lvl2pPr lvl="1"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2pPr>
            <a:lvl3pPr lvl="2"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3pPr>
            <a:lvl4pPr lvl="3"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4pPr>
            <a:lvl5pPr lvl="4"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5pPr>
            <a:lvl6pPr lvl="5"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6pPr>
            <a:lvl7pPr lvl="6"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7pPr>
            <a:lvl8pPr lvl="7"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8pPr>
            <a:lvl9pPr lvl="8"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9pPr>
          </a:lstStyle>
          <a:p>
            <a:endParaRPr/>
          </a:p>
        </p:txBody>
      </p:sp>
      <p:sp>
        <p:nvSpPr>
          <p:cNvPr id="301" name="Google Shape;301;p21"/>
          <p:cNvSpPr txBox="1">
            <a:spLocks noGrp="1"/>
          </p:cNvSpPr>
          <p:nvPr>
            <p:ph type="subTitle" idx="6"/>
          </p:nvPr>
        </p:nvSpPr>
        <p:spPr>
          <a:xfrm>
            <a:off x="987000" y="3447351"/>
            <a:ext cx="7170000" cy="527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1pPr>
            <a:lvl2pPr lvl="1"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2pPr>
            <a:lvl3pPr lvl="2"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3pPr>
            <a:lvl4pPr lvl="3"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4pPr>
            <a:lvl5pPr lvl="4"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5pPr>
            <a:lvl6pPr lvl="5"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6pPr>
            <a:lvl7pPr lvl="6"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7pPr>
            <a:lvl8pPr lvl="7"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8pPr>
            <a:lvl9pPr lvl="8"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9pPr>
          </a:lstStyle>
          <a:p>
            <a:endParaRPr/>
          </a:p>
        </p:txBody>
      </p:sp>
    </p:spTree>
    <p:extLst>
      <p:ext uri="{BB962C8B-B14F-4D97-AF65-F5344CB8AC3E}">
        <p14:creationId xmlns:p14="http://schemas.microsoft.com/office/powerpoint/2010/main" val="216622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79"/>
        <p:cNvGrpSpPr/>
        <p:nvPr/>
      </p:nvGrpSpPr>
      <p:grpSpPr>
        <a:xfrm>
          <a:off x="0" y="0"/>
          <a:ext cx="0" cy="0"/>
          <a:chOff x="0" y="0"/>
          <a:chExt cx="0" cy="0"/>
        </a:xfrm>
      </p:grpSpPr>
      <p:pic>
        <p:nvPicPr>
          <p:cNvPr id="180" name="Google Shape;180;p14"/>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81" name="Google Shape;181;p14"/>
          <p:cNvSpPr/>
          <p:nvPr/>
        </p:nvSpPr>
        <p:spPr>
          <a:xfrm>
            <a:off x="198225" y="221925"/>
            <a:ext cx="87579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82" name="Google Shape;182;p14"/>
          <p:cNvGrpSpPr/>
          <p:nvPr/>
        </p:nvGrpSpPr>
        <p:grpSpPr>
          <a:xfrm>
            <a:off x="358550" y="593475"/>
            <a:ext cx="187800" cy="3956550"/>
            <a:chOff x="386025" y="588225"/>
            <a:chExt cx="187800" cy="3956550"/>
          </a:xfrm>
        </p:grpSpPr>
        <p:sp>
          <p:nvSpPr>
            <p:cNvPr id="183" name="Google Shape;183;p14"/>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4" name="Google Shape;184;p14"/>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5" name="Google Shape;185;p14"/>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6" name="Google Shape;186;p14"/>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7" name="Google Shape;187;p14"/>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8" name="Google Shape;188;p14"/>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9" name="Google Shape;189;p14"/>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cxnSp>
        <p:nvCxnSpPr>
          <p:cNvPr id="190" name="Google Shape;190;p14"/>
          <p:cNvCxnSpPr/>
          <p:nvPr/>
        </p:nvCxnSpPr>
        <p:spPr>
          <a:xfrm>
            <a:off x="719875" y="231775"/>
            <a:ext cx="0" cy="4684800"/>
          </a:xfrm>
          <a:prstGeom prst="straightConnector1">
            <a:avLst/>
          </a:prstGeom>
          <a:noFill/>
          <a:ln w="19050" cap="flat" cmpd="sng">
            <a:solidFill>
              <a:schemeClr val="dk2"/>
            </a:solidFill>
            <a:prstDash val="solid"/>
            <a:round/>
            <a:headEnd type="none" w="med" len="med"/>
            <a:tailEnd type="none" w="med" len="med"/>
          </a:ln>
        </p:spPr>
      </p:cxnSp>
      <p:sp>
        <p:nvSpPr>
          <p:cNvPr id="191" name="Google Shape;191;p14"/>
          <p:cNvSpPr txBox="1">
            <a:spLocks noGrp="1"/>
          </p:cNvSpPr>
          <p:nvPr>
            <p:ph type="title"/>
          </p:nvPr>
        </p:nvSpPr>
        <p:spPr>
          <a:xfrm>
            <a:off x="5093175" y="3459825"/>
            <a:ext cx="3087900" cy="525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92" name="Google Shape;192;p14"/>
          <p:cNvSpPr txBox="1">
            <a:spLocks noGrp="1"/>
          </p:cNvSpPr>
          <p:nvPr>
            <p:ph type="subTitle" idx="1"/>
          </p:nvPr>
        </p:nvSpPr>
        <p:spPr>
          <a:xfrm>
            <a:off x="5093150" y="1157775"/>
            <a:ext cx="3087900" cy="2302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93" name="Google Shape;193;p14"/>
          <p:cNvSpPr>
            <a:spLocks noGrp="1"/>
          </p:cNvSpPr>
          <p:nvPr>
            <p:ph type="pic" idx="2"/>
          </p:nvPr>
        </p:nvSpPr>
        <p:spPr>
          <a:xfrm>
            <a:off x="1288375" y="996900"/>
            <a:ext cx="3087900" cy="3149700"/>
          </a:xfrm>
          <a:prstGeom prst="rect">
            <a:avLst/>
          </a:prstGeom>
          <a:noFill/>
          <a:ln w="114300" cap="flat" cmpd="sng">
            <a:solidFill>
              <a:schemeClr val="lt2"/>
            </a:solidFill>
            <a:prstDash val="solid"/>
            <a:miter lim="8000"/>
            <a:headEnd type="none" w="sm" len="sm"/>
            <a:tailEnd type="none" w="sm" len="sm"/>
          </a:ln>
        </p:spPr>
      </p:sp>
    </p:spTree>
    <p:extLst>
      <p:ext uri="{BB962C8B-B14F-4D97-AF65-F5344CB8AC3E}">
        <p14:creationId xmlns:p14="http://schemas.microsoft.com/office/powerpoint/2010/main" val="401958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bre Baskerville"/>
              <a:buNone/>
              <a:defRPr sz="3000">
                <a:solidFill>
                  <a:schemeClr val="dk1"/>
                </a:solidFill>
                <a:latin typeface="Libre Baskerville"/>
                <a:ea typeface="Libre Baskerville"/>
                <a:cs typeface="Libre Baskerville"/>
                <a:sym typeface="Libre Baskerville"/>
              </a:defRPr>
            </a:lvl1pPr>
            <a:lvl2pPr lvl="1" rtl="0">
              <a:spcBef>
                <a:spcPts val="0"/>
              </a:spcBef>
              <a:spcAft>
                <a:spcPts val="0"/>
              </a:spcAft>
              <a:buClr>
                <a:schemeClr val="dk1"/>
              </a:buClr>
              <a:buSzPts val="3500"/>
              <a:buFont typeface="IBM Plex Serif"/>
              <a:buNone/>
              <a:defRPr sz="3500">
                <a:solidFill>
                  <a:schemeClr val="dk1"/>
                </a:solidFill>
                <a:latin typeface="IBM Plex Serif"/>
                <a:ea typeface="IBM Plex Serif"/>
                <a:cs typeface="IBM Plex Serif"/>
                <a:sym typeface="IBM Plex Serif"/>
              </a:defRPr>
            </a:lvl2pPr>
            <a:lvl3pPr lvl="2" rtl="0">
              <a:spcBef>
                <a:spcPts val="0"/>
              </a:spcBef>
              <a:spcAft>
                <a:spcPts val="0"/>
              </a:spcAft>
              <a:buClr>
                <a:schemeClr val="dk1"/>
              </a:buClr>
              <a:buSzPts val="3500"/>
              <a:buFont typeface="IBM Plex Serif"/>
              <a:buNone/>
              <a:defRPr sz="3500">
                <a:solidFill>
                  <a:schemeClr val="dk1"/>
                </a:solidFill>
                <a:latin typeface="IBM Plex Serif"/>
                <a:ea typeface="IBM Plex Serif"/>
                <a:cs typeface="IBM Plex Serif"/>
                <a:sym typeface="IBM Plex Serif"/>
              </a:defRPr>
            </a:lvl3pPr>
            <a:lvl4pPr lvl="3" rtl="0">
              <a:spcBef>
                <a:spcPts val="0"/>
              </a:spcBef>
              <a:spcAft>
                <a:spcPts val="0"/>
              </a:spcAft>
              <a:buClr>
                <a:schemeClr val="dk1"/>
              </a:buClr>
              <a:buSzPts val="3500"/>
              <a:buFont typeface="IBM Plex Serif"/>
              <a:buNone/>
              <a:defRPr sz="3500">
                <a:solidFill>
                  <a:schemeClr val="dk1"/>
                </a:solidFill>
                <a:latin typeface="IBM Plex Serif"/>
                <a:ea typeface="IBM Plex Serif"/>
                <a:cs typeface="IBM Plex Serif"/>
                <a:sym typeface="IBM Plex Serif"/>
              </a:defRPr>
            </a:lvl4pPr>
            <a:lvl5pPr lvl="4" rtl="0">
              <a:spcBef>
                <a:spcPts val="0"/>
              </a:spcBef>
              <a:spcAft>
                <a:spcPts val="0"/>
              </a:spcAft>
              <a:buClr>
                <a:schemeClr val="dk1"/>
              </a:buClr>
              <a:buSzPts val="3500"/>
              <a:buFont typeface="IBM Plex Serif"/>
              <a:buNone/>
              <a:defRPr sz="3500">
                <a:solidFill>
                  <a:schemeClr val="dk1"/>
                </a:solidFill>
                <a:latin typeface="IBM Plex Serif"/>
                <a:ea typeface="IBM Plex Serif"/>
                <a:cs typeface="IBM Plex Serif"/>
                <a:sym typeface="IBM Plex Serif"/>
              </a:defRPr>
            </a:lvl5pPr>
            <a:lvl6pPr lvl="5" rtl="0">
              <a:spcBef>
                <a:spcPts val="0"/>
              </a:spcBef>
              <a:spcAft>
                <a:spcPts val="0"/>
              </a:spcAft>
              <a:buClr>
                <a:schemeClr val="dk1"/>
              </a:buClr>
              <a:buSzPts val="3500"/>
              <a:buFont typeface="IBM Plex Serif"/>
              <a:buNone/>
              <a:defRPr sz="3500">
                <a:solidFill>
                  <a:schemeClr val="dk1"/>
                </a:solidFill>
                <a:latin typeface="IBM Plex Serif"/>
                <a:ea typeface="IBM Plex Serif"/>
                <a:cs typeface="IBM Plex Serif"/>
                <a:sym typeface="IBM Plex Serif"/>
              </a:defRPr>
            </a:lvl6pPr>
            <a:lvl7pPr lvl="6" rtl="0">
              <a:spcBef>
                <a:spcPts val="0"/>
              </a:spcBef>
              <a:spcAft>
                <a:spcPts val="0"/>
              </a:spcAft>
              <a:buClr>
                <a:schemeClr val="dk1"/>
              </a:buClr>
              <a:buSzPts val="3500"/>
              <a:buFont typeface="IBM Plex Serif"/>
              <a:buNone/>
              <a:defRPr sz="3500">
                <a:solidFill>
                  <a:schemeClr val="dk1"/>
                </a:solidFill>
                <a:latin typeface="IBM Plex Serif"/>
                <a:ea typeface="IBM Plex Serif"/>
                <a:cs typeface="IBM Plex Serif"/>
                <a:sym typeface="IBM Plex Serif"/>
              </a:defRPr>
            </a:lvl7pPr>
            <a:lvl8pPr lvl="7" rtl="0">
              <a:spcBef>
                <a:spcPts val="0"/>
              </a:spcBef>
              <a:spcAft>
                <a:spcPts val="0"/>
              </a:spcAft>
              <a:buClr>
                <a:schemeClr val="dk1"/>
              </a:buClr>
              <a:buSzPts val="3500"/>
              <a:buFont typeface="IBM Plex Serif"/>
              <a:buNone/>
              <a:defRPr sz="3500">
                <a:solidFill>
                  <a:schemeClr val="dk1"/>
                </a:solidFill>
                <a:latin typeface="IBM Plex Serif"/>
                <a:ea typeface="IBM Plex Serif"/>
                <a:cs typeface="IBM Plex Serif"/>
                <a:sym typeface="IBM Plex Serif"/>
              </a:defRPr>
            </a:lvl8pPr>
            <a:lvl9pPr lvl="8" rtl="0">
              <a:spcBef>
                <a:spcPts val="0"/>
              </a:spcBef>
              <a:spcAft>
                <a:spcPts val="0"/>
              </a:spcAft>
              <a:buClr>
                <a:schemeClr val="dk1"/>
              </a:buClr>
              <a:buSzPts val="3500"/>
              <a:buFont typeface="IBM Plex Serif"/>
              <a:buNone/>
              <a:defRPr sz="3500">
                <a:solidFill>
                  <a:schemeClr val="dk1"/>
                </a:solidFill>
                <a:latin typeface="IBM Plex Serif"/>
                <a:ea typeface="IBM Plex Serif"/>
                <a:cs typeface="IBM Plex Serif"/>
                <a:sym typeface="IBM Plex Serif"/>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Public Sans"/>
              <a:buChar char="●"/>
              <a:defRPr>
                <a:solidFill>
                  <a:schemeClr val="dk1"/>
                </a:solidFill>
                <a:latin typeface="Public Sans"/>
                <a:ea typeface="Public Sans"/>
                <a:cs typeface="Public Sans"/>
                <a:sym typeface="Public Sans"/>
              </a:defRPr>
            </a:lvl1pPr>
            <a:lvl2pPr marL="914400" lvl="1"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2pPr>
            <a:lvl3pPr marL="1371600" lvl="2"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3pPr>
            <a:lvl4pPr marL="1828800" lvl="3"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4pPr>
            <a:lvl5pPr marL="2286000" lvl="4"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5pPr>
            <a:lvl6pPr marL="2743200" lvl="5"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6pPr>
            <a:lvl7pPr marL="3200400" lvl="6"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7pPr>
            <a:lvl8pPr marL="3657600" lvl="7"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8pPr>
            <a:lvl9pPr marL="4114800" lvl="8"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6" r:id="rId2"/>
    <p:sldLayoutId id="2147483679" r:id="rId3"/>
    <p:sldLayoutId id="2147483680" r:id="rId4"/>
    <p:sldLayoutId id="2147483685" r:id="rId5"/>
    <p:sldLayoutId id="2147483686" r:id="rId6"/>
    <p:sldLayoutId id="2147483687" r:id="rId7"/>
    <p:sldLayoutId id="2147483688" r:id="rId8"/>
    <p:sldLayoutId id="2147483689" r:id="rId9"/>
    <p:sldLayoutId id="214748369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9.jpe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6.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52.jpe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ideo" Target="https://www.youtube.com/embed/WfnivJM2-fo?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valkenswaardviert.nl/programma/14-tm-22-september-pop-upmuseum-stichting-erfgoed-40-45-1/"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5604" name="Picture 4" descr="Operatie Market Garden - Wikipedia">
            <a:extLst>
              <a:ext uri="{FF2B5EF4-FFF2-40B4-BE49-F238E27FC236}">
                <a16:creationId xmlns:a16="http://schemas.microsoft.com/office/drawing/2014/main" id="{40603564-24B4-319A-ECE0-ECDBAF013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077321"/>
            <a:ext cx="9144002" cy="6210791"/>
          </a:xfrm>
          <a:prstGeom prst="rect">
            <a:avLst/>
          </a:prstGeom>
          <a:noFill/>
          <a:extLst>
            <a:ext uri="{909E8E84-426E-40DD-AFC4-6F175D3DCCD1}">
              <a14:hiddenFill xmlns:a14="http://schemas.microsoft.com/office/drawing/2010/main">
                <a:solidFill>
                  <a:srgbClr val="FFFFFF"/>
                </a:solidFill>
              </a14:hiddenFill>
            </a:ext>
          </a:extLst>
        </p:spPr>
      </p:pic>
      <p:sp>
        <p:nvSpPr>
          <p:cNvPr id="610" name="Google Shape;610;p45"/>
          <p:cNvSpPr txBox="1">
            <a:spLocks noGrp="1"/>
          </p:cNvSpPr>
          <p:nvPr>
            <p:ph type="title"/>
          </p:nvPr>
        </p:nvSpPr>
        <p:spPr>
          <a:xfrm>
            <a:off x="720000" y="539500"/>
            <a:ext cx="7710900" cy="62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Operatie Market Garden 80 jaar</a:t>
            </a:r>
            <a:endParaRPr dirty="0"/>
          </a:p>
        </p:txBody>
      </p:sp>
      <p:pic>
        <p:nvPicPr>
          <p:cNvPr id="611" name="Google Shape;611;p45"/>
          <p:cNvPicPr preferRelativeResize="0"/>
          <p:nvPr/>
        </p:nvPicPr>
        <p:blipFill rotWithShape="1">
          <a:blip r:embed="rId4">
            <a:alphaModFix/>
          </a:blip>
          <a:srcRect l="1266" t="5500" r="5588" b="18936"/>
          <a:stretch/>
        </p:blipFill>
        <p:spPr>
          <a:xfrm rot="747945">
            <a:off x="6821606" y="3575306"/>
            <a:ext cx="2971249" cy="1393490"/>
          </a:xfrm>
          <a:prstGeom prst="rect">
            <a:avLst/>
          </a:prstGeom>
          <a:noFill/>
          <a:ln>
            <a:noFill/>
          </a:ln>
        </p:spPr>
      </p:pic>
      <p:sp>
        <p:nvSpPr>
          <p:cNvPr id="612" name="Google Shape;612;p45"/>
          <p:cNvSpPr/>
          <p:nvPr/>
        </p:nvSpPr>
        <p:spPr>
          <a:xfrm rot="1429075">
            <a:off x="8145544" y="3434175"/>
            <a:ext cx="193150" cy="497390"/>
          </a:xfrm>
          <a:prstGeom prst="rect">
            <a:avLst/>
          </a:prstGeom>
          <a:solidFill>
            <a:srgbClr val="1F1F1F">
              <a:alpha val="295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antari"/>
              <a:ea typeface="Gantari"/>
              <a:cs typeface="Gantari"/>
              <a:sym typeface="Gantari"/>
            </a:endParaRPr>
          </a:p>
        </p:txBody>
      </p:sp>
      <p:sp>
        <p:nvSpPr>
          <p:cNvPr id="613" name="Google Shape;613;p45"/>
          <p:cNvSpPr/>
          <p:nvPr/>
        </p:nvSpPr>
        <p:spPr>
          <a:xfrm>
            <a:off x="-1" y="-1"/>
            <a:ext cx="591900" cy="5919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14" name="Google Shape;614;p45"/>
          <p:cNvSpPr/>
          <p:nvPr/>
        </p:nvSpPr>
        <p:spPr>
          <a:xfrm rot="10800000">
            <a:off x="8552099" y="4551599"/>
            <a:ext cx="591900" cy="5919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15" name="Google Shape;615;p45"/>
          <p:cNvSpPr txBox="1"/>
          <p:nvPr/>
        </p:nvSpPr>
        <p:spPr>
          <a:xfrm rot="687922">
            <a:off x="7367268" y="3901388"/>
            <a:ext cx="1583193" cy="71355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2000" i="1" dirty="0">
                <a:solidFill>
                  <a:schemeClr val="dk1"/>
                </a:solidFill>
                <a:latin typeface="Roboto Serif"/>
                <a:ea typeface="Roboto Serif"/>
                <a:cs typeface="Roboto Serif"/>
                <a:sym typeface="Roboto Serif"/>
              </a:rPr>
              <a:t>S</a:t>
            </a:r>
            <a:r>
              <a:rPr lang="en" sz="2000" i="1" dirty="0">
                <a:solidFill>
                  <a:schemeClr val="dk1"/>
                </a:solidFill>
                <a:latin typeface="Roboto Serif"/>
                <a:ea typeface="Roboto Serif"/>
                <a:cs typeface="Roboto Serif"/>
                <a:sym typeface="Roboto Serif"/>
              </a:rPr>
              <a:t>eptember 1944</a:t>
            </a:r>
            <a:endParaRPr sz="2000" i="1" dirty="0">
              <a:solidFill>
                <a:schemeClr val="dk1"/>
              </a:solidFill>
              <a:latin typeface="Roboto Serif"/>
              <a:ea typeface="Roboto Serif"/>
              <a:cs typeface="Roboto Serif"/>
              <a:sym typeface="Roboto Serif"/>
            </a:endParaRPr>
          </a:p>
        </p:txBody>
      </p:sp>
      <p:sp>
        <p:nvSpPr>
          <p:cNvPr id="4" name="Tijdelijke aanduiding voor afbeelding 3">
            <a:extLst>
              <a:ext uri="{FF2B5EF4-FFF2-40B4-BE49-F238E27FC236}">
                <a16:creationId xmlns:a16="http://schemas.microsoft.com/office/drawing/2014/main" id="{9DE62A97-3988-17A7-A47D-4E19AD34B728}"/>
              </a:ext>
            </a:extLst>
          </p:cNvPr>
          <p:cNvSpPr>
            <a:spLocks noGrp="1"/>
          </p:cNvSpPr>
          <p:nvPr>
            <p:ph type="pic" idx="2"/>
          </p:nvPr>
        </p:nvSpPr>
        <p:spPr/>
        <p:txBody>
          <a:bodyPr/>
          <a:lstStyle/>
          <a:p>
            <a:endParaRPr lang="nl-N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888;p53">
            <a:extLst>
              <a:ext uri="{FF2B5EF4-FFF2-40B4-BE49-F238E27FC236}">
                <a16:creationId xmlns:a16="http://schemas.microsoft.com/office/drawing/2014/main" id="{142444E4-3F6B-D089-8F60-C5B5023DFEEB}"/>
              </a:ext>
            </a:extLst>
          </p:cNvPr>
          <p:cNvSpPr txBox="1"/>
          <p:nvPr/>
        </p:nvSpPr>
        <p:spPr>
          <a:xfrm>
            <a:off x="5824813" y="3495260"/>
            <a:ext cx="1914525" cy="51844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dirty="0">
                <a:solidFill>
                  <a:schemeClr val="dk1"/>
                </a:solidFill>
                <a:latin typeface="Roboto Serif SemiBold"/>
                <a:ea typeface="Roboto Serif SemiBold"/>
                <a:cs typeface="Roboto Serif SemiBold"/>
                <a:sym typeface="Roboto Serif SemiBold"/>
              </a:rPr>
              <a:t>Valkenswaard</a:t>
            </a:r>
            <a:endParaRPr sz="1200" dirty="0">
              <a:solidFill>
                <a:schemeClr val="dk1"/>
              </a:solidFill>
              <a:latin typeface="Roboto Serif SemiBold"/>
              <a:ea typeface="Roboto Serif SemiBold"/>
              <a:cs typeface="Roboto Serif SemiBold"/>
              <a:sym typeface="Roboto Serif SemiBold"/>
            </a:endParaRPr>
          </a:p>
        </p:txBody>
      </p:sp>
      <p:sp>
        <p:nvSpPr>
          <p:cNvPr id="2" name="Titel 1">
            <a:extLst>
              <a:ext uri="{FF2B5EF4-FFF2-40B4-BE49-F238E27FC236}">
                <a16:creationId xmlns:a16="http://schemas.microsoft.com/office/drawing/2014/main" id="{5732DDED-EACC-DB74-C80C-C927264FA288}"/>
              </a:ext>
            </a:extLst>
          </p:cNvPr>
          <p:cNvSpPr>
            <a:spLocks noGrp="1"/>
          </p:cNvSpPr>
          <p:nvPr>
            <p:ph type="title"/>
          </p:nvPr>
        </p:nvSpPr>
        <p:spPr/>
        <p:txBody>
          <a:bodyPr/>
          <a:lstStyle/>
          <a:p>
            <a:endParaRPr lang="nl-NL"/>
          </a:p>
        </p:txBody>
      </p:sp>
      <p:sp>
        <p:nvSpPr>
          <p:cNvPr id="3" name="Titel 2">
            <a:extLst>
              <a:ext uri="{FF2B5EF4-FFF2-40B4-BE49-F238E27FC236}">
                <a16:creationId xmlns:a16="http://schemas.microsoft.com/office/drawing/2014/main" id="{EEA99792-7F24-B54A-89EA-331A311083FB}"/>
              </a:ext>
            </a:extLst>
          </p:cNvPr>
          <p:cNvSpPr>
            <a:spLocks noGrp="1"/>
          </p:cNvSpPr>
          <p:nvPr>
            <p:ph type="title" idx="2"/>
          </p:nvPr>
        </p:nvSpPr>
        <p:spPr/>
        <p:txBody>
          <a:bodyPr/>
          <a:lstStyle/>
          <a:p>
            <a:endParaRPr lang="nl-NL"/>
          </a:p>
        </p:txBody>
      </p:sp>
      <p:sp>
        <p:nvSpPr>
          <p:cNvPr id="4" name="Ondertitel 3">
            <a:extLst>
              <a:ext uri="{FF2B5EF4-FFF2-40B4-BE49-F238E27FC236}">
                <a16:creationId xmlns:a16="http://schemas.microsoft.com/office/drawing/2014/main" id="{1F9ABBD2-BF6F-D4C8-F3DE-AA848889CDE3}"/>
              </a:ext>
            </a:extLst>
          </p:cNvPr>
          <p:cNvSpPr>
            <a:spLocks noGrp="1"/>
          </p:cNvSpPr>
          <p:nvPr>
            <p:ph type="subTitle" idx="1"/>
          </p:nvPr>
        </p:nvSpPr>
        <p:spPr/>
        <p:txBody>
          <a:bodyPr/>
          <a:lstStyle/>
          <a:p>
            <a:endParaRPr lang="nl-NL"/>
          </a:p>
        </p:txBody>
      </p:sp>
      <p:pic>
        <p:nvPicPr>
          <p:cNvPr id="11" name="Tijdelijke aanduiding voor afbeelding 10" descr="Afbeelding met zwart, duisternis&#10;&#10;Automatisch gegenereerde beschrijving">
            <a:extLst>
              <a:ext uri="{FF2B5EF4-FFF2-40B4-BE49-F238E27FC236}">
                <a16:creationId xmlns:a16="http://schemas.microsoft.com/office/drawing/2014/main" id="{BE433466-CBDB-6A6F-47FE-10AFB3753A5F}"/>
              </a:ext>
            </a:extLst>
          </p:cNvPr>
          <p:cNvPicPr>
            <a:picLocks noGrp="1" noChangeAspect="1"/>
          </p:cNvPicPr>
          <p:nvPr>
            <p:ph type="pic" idx="3"/>
          </p:nvPr>
        </p:nvPicPr>
        <p:blipFill>
          <a:blip r:embed="rId3"/>
          <a:srcRect t="20847" b="20847"/>
          <a:stretch>
            <a:fillRect/>
          </a:stretch>
        </p:blipFill>
        <p:spPr/>
      </p:pic>
      <p:pic>
        <p:nvPicPr>
          <p:cNvPr id="13" name="Tijdelijke aanduiding voor afbeelding 12" descr="Afbeelding met zwart, duisternis&#10;&#10;Automatisch gegenereerde beschrijving">
            <a:extLst>
              <a:ext uri="{FF2B5EF4-FFF2-40B4-BE49-F238E27FC236}">
                <a16:creationId xmlns:a16="http://schemas.microsoft.com/office/drawing/2014/main" id="{16118781-CC85-4A32-24C3-1B6559ECA81D}"/>
              </a:ext>
            </a:extLst>
          </p:cNvPr>
          <p:cNvPicPr>
            <a:picLocks noGrp="1" noChangeAspect="1"/>
          </p:cNvPicPr>
          <p:nvPr>
            <p:ph type="pic" idx="4"/>
          </p:nvPr>
        </p:nvPicPr>
        <p:blipFill>
          <a:blip r:embed="rId3"/>
          <a:srcRect t="20836" b="20836"/>
          <a:stretch>
            <a:fillRect/>
          </a:stretch>
        </p:blipFill>
        <p:spPr/>
      </p:pic>
      <p:pic>
        <p:nvPicPr>
          <p:cNvPr id="2050" name="Picture 2">
            <a:extLst>
              <a:ext uri="{FF2B5EF4-FFF2-40B4-BE49-F238E27FC236}">
                <a16:creationId xmlns:a16="http://schemas.microsoft.com/office/drawing/2014/main" id="{41284777-41EA-61C4-9437-31135D03D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descr="Afbeelding met zwart, duisternis&#10;&#10;Automatisch gegenereerde beschrijving">
            <a:extLst>
              <a:ext uri="{FF2B5EF4-FFF2-40B4-BE49-F238E27FC236}">
                <a16:creationId xmlns:a16="http://schemas.microsoft.com/office/drawing/2014/main" id="{88FF9CC2-24DB-F1A9-ECD5-D4D2C39ECA70}"/>
              </a:ext>
            </a:extLst>
          </p:cNvPr>
          <p:cNvPicPr>
            <a:picLocks noChangeAspect="1"/>
          </p:cNvPicPr>
          <p:nvPr/>
        </p:nvPicPr>
        <p:blipFill>
          <a:blip r:embed="rId3"/>
          <a:stretch>
            <a:fillRect/>
          </a:stretch>
        </p:blipFill>
        <p:spPr>
          <a:xfrm rot="2388917">
            <a:off x="6369436" y="2762703"/>
            <a:ext cx="388128" cy="388128"/>
          </a:xfrm>
          <a:prstGeom prst="rect">
            <a:avLst/>
          </a:prstGeom>
        </p:spPr>
      </p:pic>
      <p:pic>
        <p:nvPicPr>
          <p:cNvPr id="16" name="Afbeelding 15" descr="Afbeelding met zwart, duisternis&#10;&#10;Automatisch gegenereerde beschrijving">
            <a:extLst>
              <a:ext uri="{FF2B5EF4-FFF2-40B4-BE49-F238E27FC236}">
                <a16:creationId xmlns:a16="http://schemas.microsoft.com/office/drawing/2014/main" id="{A1143098-677B-8BF4-B9FF-94E82360CB6A}"/>
              </a:ext>
            </a:extLst>
          </p:cNvPr>
          <p:cNvPicPr>
            <a:picLocks noChangeAspect="1"/>
          </p:cNvPicPr>
          <p:nvPr/>
        </p:nvPicPr>
        <p:blipFill>
          <a:blip r:embed="rId3"/>
          <a:stretch>
            <a:fillRect/>
          </a:stretch>
        </p:blipFill>
        <p:spPr>
          <a:xfrm rot="2388917">
            <a:off x="7386362" y="1711036"/>
            <a:ext cx="388128" cy="388128"/>
          </a:xfrm>
          <a:prstGeom prst="rect">
            <a:avLst/>
          </a:prstGeom>
        </p:spPr>
      </p:pic>
      <p:pic>
        <p:nvPicPr>
          <p:cNvPr id="17" name="Afbeelding 16" descr="Afbeelding met zwart, duisternis&#10;&#10;Automatisch gegenereerde beschrijving">
            <a:extLst>
              <a:ext uri="{FF2B5EF4-FFF2-40B4-BE49-F238E27FC236}">
                <a16:creationId xmlns:a16="http://schemas.microsoft.com/office/drawing/2014/main" id="{4C5ECFA0-952D-FFD1-8A86-D98AF3AE7F05}"/>
              </a:ext>
            </a:extLst>
          </p:cNvPr>
          <p:cNvPicPr>
            <a:picLocks noChangeAspect="1"/>
          </p:cNvPicPr>
          <p:nvPr/>
        </p:nvPicPr>
        <p:blipFill>
          <a:blip r:embed="rId3"/>
          <a:stretch>
            <a:fillRect/>
          </a:stretch>
        </p:blipFill>
        <p:spPr>
          <a:xfrm rot="2388917">
            <a:off x="6964062" y="789660"/>
            <a:ext cx="388128" cy="388128"/>
          </a:xfrm>
          <a:prstGeom prst="rect">
            <a:avLst/>
          </a:prstGeom>
        </p:spPr>
      </p:pic>
      <p:sp>
        <p:nvSpPr>
          <p:cNvPr id="22" name="Tekstvak 21">
            <a:extLst>
              <a:ext uri="{FF2B5EF4-FFF2-40B4-BE49-F238E27FC236}">
                <a16:creationId xmlns:a16="http://schemas.microsoft.com/office/drawing/2014/main" id="{C1B3F1AA-7063-DC20-7C30-BE9816CF3B4A}"/>
              </a:ext>
            </a:extLst>
          </p:cNvPr>
          <p:cNvSpPr txBox="1"/>
          <p:nvPr/>
        </p:nvSpPr>
        <p:spPr>
          <a:xfrm>
            <a:off x="5631240" y="339357"/>
            <a:ext cx="1914525"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dirty="0" err="1"/>
              <a:t>Operatie</a:t>
            </a:r>
            <a:r>
              <a:rPr lang="en-US" dirty="0"/>
              <a:t> Market</a:t>
            </a:r>
            <a:endParaRPr lang="nl-NL" dirty="0"/>
          </a:p>
        </p:txBody>
      </p:sp>
      <p:pic>
        <p:nvPicPr>
          <p:cNvPr id="23" name="Picture 4" descr="Montgomery – Slag om Arnhem Archief">
            <a:extLst>
              <a:ext uri="{FF2B5EF4-FFF2-40B4-BE49-F238E27FC236}">
                <a16:creationId xmlns:a16="http://schemas.microsoft.com/office/drawing/2014/main" id="{8D2164E4-0CB7-ABAA-9AC7-68D1D3D7B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6888" y="667116"/>
            <a:ext cx="1264321" cy="94824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zwart, duisternis&#10;&#10;Automatisch gegenereerde beschrijving">
            <a:extLst>
              <a:ext uri="{FF2B5EF4-FFF2-40B4-BE49-F238E27FC236}">
                <a16:creationId xmlns:a16="http://schemas.microsoft.com/office/drawing/2014/main" id="{754168FC-24DA-5912-2231-D583EC252EAD}"/>
              </a:ext>
            </a:extLst>
          </p:cNvPr>
          <p:cNvPicPr>
            <a:picLocks noChangeAspect="1"/>
          </p:cNvPicPr>
          <p:nvPr/>
        </p:nvPicPr>
        <p:blipFill>
          <a:blip r:embed="rId6"/>
          <a:stretch>
            <a:fillRect/>
          </a:stretch>
        </p:blipFill>
        <p:spPr>
          <a:xfrm>
            <a:off x="5314015" y="3774710"/>
            <a:ext cx="696510" cy="696510"/>
          </a:xfrm>
          <a:prstGeom prst="rect">
            <a:avLst/>
          </a:prstGeom>
        </p:spPr>
      </p:pic>
      <p:pic>
        <p:nvPicPr>
          <p:cNvPr id="6" name="Afbeelding 5" descr="Afbeelding met zwart, duisternis&#10;&#10;Automatisch gegenereerde beschrijving">
            <a:extLst>
              <a:ext uri="{FF2B5EF4-FFF2-40B4-BE49-F238E27FC236}">
                <a16:creationId xmlns:a16="http://schemas.microsoft.com/office/drawing/2014/main" id="{5BCDF41D-DB9D-E1E7-01D3-848B3FF9BB75}"/>
              </a:ext>
            </a:extLst>
          </p:cNvPr>
          <p:cNvPicPr>
            <a:picLocks noChangeAspect="1"/>
          </p:cNvPicPr>
          <p:nvPr/>
        </p:nvPicPr>
        <p:blipFill>
          <a:blip r:embed="rId6"/>
          <a:stretch>
            <a:fillRect/>
          </a:stretch>
        </p:blipFill>
        <p:spPr>
          <a:xfrm>
            <a:off x="6352582" y="3412340"/>
            <a:ext cx="696510" cy="696510"/>
          </a:xfrm>
          <a:prstGeom prst="rect">
            <a:avLst/>
          </a:prstGeom>
        </p:spPr>
      </p:pic>
      <p:pic>
        <p:nvPicPr>
          <p:cNvPr id="7" name="Afbeelding 6" descr="Afbeelding met zwart, duisternis&#10;&#10;Automatisch gegenereerde beschrijving">
            <a:extLst>
              <a:ext uri="{FF2B5EF4-FFF2-40B4-BE49-F238E27FC236}">
                <a16:creationId xmlns:a16="http://schemas.microsoft.com/office/drawing/2014/main" id="{701631EC-8BC4-53B3-729D-5E274082E28C}"/>
              </a:ext>
            </a:extLst>
          </p:cNvPr>
          <p:cNvPicPr>
            <a:picLocks noChangeAspect="1"/>
          </p:cNvPicPr>
          <p:nvPr/>
        </p:nvPicPr>
        <p:blipFill>
          <a:blip r:embed="rId6"/>
          <a:stretch>
            <a:fillRect/>
          </a:stretch>
        </p:blipFill>
        <p:spPr>
          <a:xfrm>
            <a:off x="6748466" y="2329230"/>
            <a:ext cx="696510" cy="696510"/>
          </a:xfrm>
          <a:prstGeom prst="rect">
            <a:avLst/>
          </a:prstGeom>
        </p:spPr>
      </p:pic>
      <p:sp>
        <p:nvSpPr>
          <p:cNvPr id="8" name="Tekstvak 7">
            <a:extLst>
              <a:ext uri="{FF2B5EF4-FFF2-40B4-BE49-F238E27FC236}">
                <a16:creationId xmlns:a16="http://schemas.microsoft.com/office/drawing/2014/main" id="{5F2AB606-5FDD-8E16-8944-2148A3DF7A2F}"/>
              </a:ext>
            </a:extLst>
          </p:cNvPr>
          <p:cNvSpPr txBox="1"/>
          <p:nvPr/>
        </p:nvSpPr>
        <p:spPr>
          <a:xfrm>
            <a:off x="3839350" y="3534061"/>
            <a:ext cx="1914525"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dirty="0" err="1"/>
              <a:t>Operatie</a:t>
            </a:r>
            <a:r>
              <a:rPr lang="en-US" dirty="0"/>
              <a:t> Garden</a:t>
            </a:r>
            <a:endParaRPr lang="nl-NL" dirty="0"/>
          </a:p>
        </p:txBody>
      </p:sp>
      <p:sp>
        <p:nvSpPr>
          <p:cNvPr id="10" name="Tekstvak 9">
            <a:extLst>
              <a:ext uri="{FF2B5EF4-FFF2-40B4-BE49-F238E27FC236}">
                <a16:creationId xmlns:a16="http://schemas.microsoft.com/office/drawing/2014/main" id="{A0A40C98-BD3F-58C6-A3E3-836F69B3450B}"/>
              </a:ext>
            </a:extLst>
          </p:cNvPr>
          <p:cNvSpPr txBox="1"/>
          <p:nvPr/>
        </p:nvSpPr>
        <p:spPr>
          <a:xfrm>
            <a:off x="0" y="-458517"/>
            <a:ext cx="4572000" cy="523220"/>
          </a:xfrm>
          <a:prstGeom prst="rect">
            <a:avLst/>
          </a:prstGeom>
          <a:noFill/>
        </p:spPr>
        <p:txBody>
          <a:bodyPr wrap="square">
            <a:spAutoFit/>
          </a:bodyPr>
          <a:lstStyle/>
          <a:p>
            <a:pPr marL="0" lvl="0" indent="0" algn="l" rtl="0">
              <a:spcBef>
                <a:spcPts val="0"/>
              </a:spcBef>
              <a:spcAft>
                <a:spcPts val="0"/>
              </a:spcAft>
              <a:buNone/>
            </a:pPr>
            <a:r>
              <a:rPr lang="nl-NL" dirty="0"/>
              <a:t>Wat was operatie Market Garden?</a:t>
            </a:r>
          </a:p>
          <a:p>
            <a:r>
              <a:rPr lang="nl-NL" dirty="0"/>
              <a:t>02</a:t>
            </a:r>
          </a:p>
        </p:txBody>
      </p:sp>
    </p:spTree>
    <p:extLst>
      <p:ext uri="{BB962C8B-B14F-4D97-AF65-F5344CB8AC3E}">
        <p14:creationId xmlns:p14="http://schemas.microsoft.com/office/powerpoint/2010/main" val="381861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0C52CB87-B491-FB61-9345-7E15665A6355}"/>
              </a:ext>
            </a:extLst>
          </p:cNvPr>
          <p:cNvSpPr txBox="1"/>
          <p:nvPr/>
        </p:nvSpPr>
        <p:spPr>
          <a:xfrm>
            <a:off x="0" y="-39648"/>
            <a:ext cx="4572000" cy="523220"/>
          </a:xfrm>
          <a:prstGeom prst="rect">
            <a:avLst/>
          </a:prstGeom>
          <a:noFill/>
        </p:spPr>
        <p:txBody>
          <a:bodyPr wrap="square">
            <a:spAutoFit/>
          </a:bodyPr>
          <a:lstStyle/>
          <a:p>
            <a:pPr marL="0" lvl="0" indent="0" algn="l" rtl="0">
              <a:spcBef>
                <a:spcPts val="0"/>
              </a:spcBef>
              <a:spcAft>
                <a:spcPts val="0"/>
              </a:spcAft>
              <a:buNone/>
            </a:pPr>
            <a:r>
              <a:rPr lang="nl-NL" dirty="0"/>
              <a:t>Wat was operatie Market Garden?</a:t>
            </a:r>
          </a:p>
          <a:p>
            <a:r>
              <a:rPr lang="nl-NL" dirty="0"/>
              <a:t>02</a:t>
            </a:r>
          </a:p>
        </p:txBody>
      </p:sp>
      <p:sp>
        <p:nvSpPr>
          <p:cNvPr id="9" name="Google Shape;562;p42">
            <a:extLst>
              <a:ext uri="{FF2B5EF4-FFF2-40B4-BE49-F238E27FC236}">
                <a16:creationId xmlns:a16="http://schemas.microsoft.com/office/drawing/2014/main" id="{EC2065EB-14FB-848E-230F-EDF345531BC0}"/>
              </a:ext>
            </a:extLst>
          </p:cNvPr>
          <p:cNvSpPr txBox="1">
            <a:spLocks noGrp="1"/>
          </p:cNvSpPr>
          <p:nvPr>
            <p:ph type="title"/>
          </p:nvPr>
        </p:nvSpPr>
        <p:spPr>
          <a:xfrm>
            <a:off x="713225" y="539512"/>
            <a:ext cx="4696800" cy="76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t>Doel: </a:t>
            </a:r>
            <a:endParaRPr sz="3600" dirty="0"/>
          </a:p>
        </p:txBody>
      </p:sp>
      <p:sp>
        <p:nvSpPr>
          <p:cNvPr id="10" name="Google Shape;561;p42">
            <a:extLst>
              <a:ext uri="{FF2B5EF4-FFF2-40B4-BE49-F238E27FC236}">
                <a16:creationId xmlns:a16="http://schemas.microsoft.com/office/drawing/2014/main" id="{611E87F1-7103-31FD-A683-B1859A2C6270}"/>
              </a:ext>
            </a:extLst>
          </p:cNvPr>
          <p:cNvSpPr txBox="1">
            <a:spLocks/>
          </p:cNvSpPr>
          <p:nvPr/>
        </p:nvSpPr>
        <p:spPr>
          <a:xfrm>
            <a:off x="742946" y="1103125"/>
            <a:ext cx="3705230" cy="3726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1pPr>
            <a:lvl2pPr marL="914400" marR="0" lvl="1"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2pPr>
            <a:lvl3pPr marL="1371600" marR="0" lvl="2"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3pPr>
            <a:lvl4pPr marL="1828800" marR="0" lvl="3"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4pPr>
            <a:lvl5pPr marL="2286000" marR="0" lvl="4"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5pPr>
            <a:lvl6pPr marL="2743200" marR="0" lvl="5"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6pPr>
            <a:lvl7pPr marL="3200400" marR="0" lvl="6"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7pPr>
            <a:lvl8pPr marL="3657600" marR="0" lvl="7"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8pPr>
            <a:lvl9pPr marL="4114800" marR="0" lvl="8"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9pPr>
          </a:lstStyle>
          <a:p>
            <a:pPr marL="0" indent="0"/>
            <a:r>
              <a:rPr lang="nl-NL" sz="1400" dirty="0"/>
              <a:t>Bruggen heelhuids in handen krijgen om zo tanks en soldaten de grote rivieren over te krijgen.</a:t>
            </a:r>
          </a:p>
          <a:p>
            <a:pPr marL="0" indent="0"/>
            <a:endParaRPr lang="nl-NL" sz="1400" dirty="0"/>
          </a:p>
          <a:p>
            <a:pPr marL="0" indent="0"/>
            <a:endParaRPr lang="nl-NL" sz="1400" dirty="0"/>
          </a:p>
          <a:p>
            <a:pPr marL="0" indent="0"/>
            <a:endParaRPr lang="nl-NL" sz="1400" dirty="0"/>
          </a:p>
          <a:p>
            <a:pPr marL="0" indent="0"/>
            <a:r>
              <a:rPr lang="nl-NL" sz="1400" dirty="0"/>
              <a:t>Parachutisten beveiligen de bruggen, terwijl tanks vanuit België naar Arnhem rijden om hen te ondersteunen.</a:t>
            </a:r>
            <a:br>
              <a:rPr lang="nl-NL" sz="1400" dirty="0"/>
            </a:br>
            <a:endParaRPr lang="nl-NL" sz="1400" dirty="0"/>
          </a:p>
          <a:p>
            <a:pPr marL="0" indent="0"/>
            <a:br>
              <a:rPr lang="nl-NL" sz="1400" dirty="0"/>
            </a:br>
            <a:endParaRPr lang="nl-NL" sz="1400" dirty="0"/>
          </a:p>
          <a:p>
            <a:pPr marL="0" indent="0"/>
            <a:r>
              <a:rPr lang="nl-NL" sz="1400" dirty="0"/>
              <a:t>Lichtbewapende soldaten die vrijwillig uit een vliegtuig springen om te vechten. </a:t>
            </a:r>
          </a:p>
          <a:p>
            <a:pPr marL="285750" indent="-285750">
              <a:buFont typeface="Wingdings" panose="05000000000000000000" pitchFamily="2" charset="2"/>
              <a:buChar char="à"/>
            </a:pPr>
            <a:r>
              <a:rPr lang="nl-NL" sz="1400" dirty="0">
                <a:sym typeface="Wingdings" panose="05000000000000000000" pitchFamily="2" charset="2"/>
              </a:rPr>
              <a:t>Eten en kogels voor paar dagen</a:t>
            </a:r>
          </a:p>
          <a:p>
            <a:pPr marL="285750" indent="-285750">
              <a:buFont typeface="Wingdings" panose="05000000000000000000" pitchFamily="2" charset="2"/>
              <a:buChar char="à"/>
            </a:pPr>
            <a:r>
              <a:rPr lang="nl-NL" sz="1400" dirty="0">
                <a:sym typeface="Wingdings" panose="05000000000000000000" pitchFamily="2" charset="2"/>
              </a:rPr>
              <a:t>Weinig anti-tank wapens</a:t>
            </a:r>
            <a:endParaRPr lang="nl-NL" sz="1400" dirty="0"/>
          </a:p>
        </p:txBody>
      </p:sp>
      <p:sp>
        <p:nvSpPr>
          <p:cNvPr id="11" name="Google Shape;562;p42">
            <a:extLst>
              <a:ext uri="{FF2B5EF4-FFF2-40B4-BE49-F238E27FC236}">
                <a16:creationId xmlns:a16="http://schemas.microsoft.com/office/drawing/2014/main" id="{08D246DB-9D5A-3E5E-B625-D1ACEAB93B1C}"/>
              </a:ext>
            </a:extLst>
          </p:cNvPr>
          <p:cNvSpPr txBox="1">
            <a:spLocks/>
          </p:cNvSpPr>
          <p:nvPr/>
        </p:nvSpPr>
        <p:spPr>
          <a:xfrm>
            <a:off x="713225" y="1874188"/>
            <a:ext cx="4696800" cy="768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Libre Baskerville"/>
              <a:buNone/>
              <a:defRPr sz="5000" b="0"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2pPr>
            <a:lvl3pPr marR="0" lvl="2"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3pPr>
            <a:lvl4pPr marR="0" lvl="3"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4pPr>
            <a:lvl5pPr marR="0" lvl="4"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5pPr>
            <a:lvl6pPr marR="0" lvl="5"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6pPr>
            <a:lvl7pPr marR="0" lvl="6"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7pPr>
            <a:lvl8pPr marR="0" lvl="7"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8pPr>
            <a:lvl9pPr marR="0" lvl="8"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9pPr>
          </a:lstStyle>
          <a:p>
            <a:r>
              <a:rPr lang="nl-NL" sz="3600" dirty="0"/>
              <a:t>Hoe?</a:t>
            </a:r>
          </a:p>
        </p:txBody>
      </p:sp>
      <p:pic>
        <p:nvPicPr>
          <p:cNvPr id="12" name="Picture 2" descr="Heemkring Heel - Market Garden en Nutcracker">
            <a:extLst>
              <a:ext uri="{FF2B5EF4-FFF2-40B4-BE49-F238E27FC236}">
                <a16:creationId xmlns:a16="http://schemas.microsoft.com/office/drawing/2014/main" id="{D72A1BBC-8915-5213-5811-331015534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
            <a:ext cx="4067175" cy="5143501"/>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B4497F2F-466D-CB70-013A-0F02FB336A1D}"/>
              </a:ext>
            </a:extLst>
          </p:cNvPr>
          <p:cNvSpPr txBox="1"/>
          <p:nvPr/>
        </p:nvSpPr>
        <p:spPr>
          <a:xfrm>
            <a:off x="713225" y="3262641"/>
            <a:ext cx="4581524" cy="523220"/>
          </a:xfrm>
          <a:prstGeom prst="rect">
            <a:avLst/>
          </a:prstGeom>
          <a:noFill/>
        </p:spPr>
        <p:txBody>
          <a:bodyPr wrap="square">
            <a:spAutoFit/>
          </a:bodyPr>
          <a:lstStyle/>
          <a:p>
            <a:r>
              <a:rPr lang="nl-NL" sz="2800" dirty="0">
                <a:latin typeface="Libre Baskerville" panose="02000000000000000000" pitchFamily="2" charset="0"/>
              </a:rPr>
              <a:t>Wie zijn parachutisten?</a:t>
            </a:r>
          </a:p>
        </p:txBody>
      </p:sp>
    </p:spTree>
    <p:extLst>
      <p:ext uri="{BB962C8B-B14F-4D97-AF65-F5344CB8AC3E}">
        <p14:creationId xmlns:p14="http://schemas.microsoft.com/office/powerpoint/2010/main" val="3721667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0C52CB87-B491-FB61-9345-7E15665A6355}"/>
              </a:ext>
            </a:extLst>
          </p:cNvPr>
          <p:cNvSpPr txBox="1"/>
          <p:nvPr/>
        </p:nvSpPr>
        <p:spPr>
          <a:xfrm>
            <a:off x="0" y="0"/>
            <a:ext cx="4572000" cy="523220"/>
          </a:xfrm>
          <a:prstGeom prst="rect">
            <a:avLst/>
          </a:prstGeom>
          <a:noFill/>
        </p:spPr>
        <p:txBody>
          <a:bodyPr wrap="square">
            <a:spAutoFit/>
          </a:bodyPr>
          <a:lstStyle/>
          <a:p>
            <a:pPr marL="0" lvl="0" indent="0" algn="l" rtl="0">
              <a:spcBef>
                <a:spcPts val="0"/>
              </a:spcBef>
              <a:spcAft>
                <a:spcPts val="0"/>
              </a:spcAft>
              <a:buNone/>
            </a:pPr>
            <a:r>
              <a:rPr lang="nl-NL" dirty="0"/>
              <a:t>Wat was operatie Market Garden?</a:t>
            </a:r>
          </a:p>
          <a:p>
            <a:r>
              <a:rPr lang="nl-NL" dirty="0"/>
              <a:t>02</a:t>
            </a:r>
          </a:p>
        </p:txBody>
      </p:sp>
      <p:sp>
        <p:nvSpPr>
          <p:cNvPr id="10" name="Google Shape;561;p42">
            <a:extLst>
              <a:ext uri="{FF2B5EF4-FFF2-40B4-BE49-F238E27FC236}">
                <a16:creationId xmlns:a16="http://schemas.microsoft.com/office/drawing/2014/main" id="{611E87F1-7103-31FD-A683-B1859A2C6270}"/>
              </a:ext>
            </a:extLst>
          </p:cNvPr>
          <p:cNvSpPr txBox="1">
            <a:spLocks/>
          </p:cNvSpPr>
          <p:nvPr/>
        </p:nvSpPr>
        <p:spPr>
          <a:xfrm>
            <a:off x="772627" y="-1642927"/>
            <a:ext cx="3705230" cy="3726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1pPr>
            <a:lvl2pPr marL="914400" marR="0" lvl="1"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2pPr>
            <a:lvl3pPr marL="1371600" marR="0" lvl="2"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3pPr>
            <a:lvl4pPr marL="1828800" marR="0" lvl="3"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4pPr>
            <a:lvl5pPr marL="2286000" marR="0" lvl="4"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5pPr>
            <a:lvl6pPr marL="2743200" marR="0" lvl="5"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6pPr>
            <a:lvl7pPr marL="3200400" marR="0" lvl="6"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7pPr>
            <a:lvl8pPr marL="3657600" marR="0" lvl="7"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8pPr>
            <a:lvl9pPr marL="4114800" marR="0" lvl="8"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9pPr>
          </a:lstStyle>
          <a:p>
            <a:pPr marL="0" indent="0"/>
            <a:br>
              <a:rPr lang="nl-NL" sz="1400" dirty="0"/>
            </a:br>
            <a:endParaRPr lang="nl-NL" sz="1400" dirty="0"/>
          </a:p>
        </p:txBody>
      </p:sp>
      <p:sp>
        <p:nvSpPr>
          <p:cNvPr id="11" name="Google Shape;562;p42">
            <a:extLst>
              <a:ext uri="{FF2B5EF4-FFF2-40B4-BE49-F238E27FC236}">
                <a16:creationId xmlns:a16="http://schemas.microsoft.com/office/drawing/2014/main" id="{08D246DB-9D5A-3E5E-B625-D1ACEAB93B1C}"/>
              </a:ext>
            </a:extLst>
          </p:cNvPr>
          <p:cNvSpPr txBox="1">
            <a:spLocks/>
          </p:cNvSpPr>
          <p:nvPr/>
        </p:nvSpPr>
        <p:spPr>
          <a:xfrm>
            <a:off x="742945" y="1720612"/>
            <a:ext cx="4696800" cy="768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Libre Baskerville"/>
              <a:buNone/>
              <a:defRPr sz="5000" b="0"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2pPr>
            <a:lvl3pPr marR="0" lvl="2"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3pPr>
            <a:lvl4pPr marR="0" lvl="3"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4pPr>
            <a:lvl5pPr marR="0" lvl="4"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5pPr>
            <a:lvl6pPr marR="0" lvl="5"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6pPr>
            <a:lvl7pPr marR="0" lvl="6"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7pPr>
            <a:lvl8pPr marR="0" lvl="7"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8pPr>
            <a:lvl9pPr marR="0" lvl="8"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9pPr>
          </a:lstStyle>
          <a:p>
            <a:endParaRPr lang="nl-NL" sz="3600" dirty="0"/>
          </a:p>
        </p:txBody>
      </p:sp>
      <p:pic>
        <p:nvPicPr>
          <p:cNvPr id="12" name="Picture 2" descr="Heemkring Heel - Market Garden en Nutcracker">
            <a:extLst>
              <a:ext uri="{FF2B5EF4-FFF2-40B4-BE49-F238E27FC236}">
                <a16:creationId xmlns:a16="http://schemas.microsoft.com/office/drawing/2014/main" id="{D72A1BBC-8915-5213-5811-331015534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4065" y="-1"/>
            <a:ext cx="4067175" cy="5143501"/>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B4497F2F-466D-CB70-013A-0F02FB336A1D}"/>
              </a:ext>
            </a:extLst>
          </p:cNvPr>
          <p:cNvSpPr txBox="1"/>
          <p:nvPr/>
        </p:nvSpPr>
        <p:spPr>
          <a:xfrm>
            <a:off x="742945" y="294392"/>
            <a:ext cx="4581524" cy="523220"/>
          </a:xfrm>
          <a:prstGeom prst="rect">
            <a:avLst/>
          </a:prstGeom>
          <a:noFill/>
        </p:spPr>
        <p:txBody>
          <a:bodyPr wrap="square">
            <a:spAutoFit/>
          </a:bodyPr>
          <a:lstStyle/>
          <a:p>
            <a:r>
              <a:rPr lang="nl-NL" sz="2800" dirty="0">
                <a:latin typeface="Libre Baskerville" panose="02000000000000000000" pitchFamily="2" charset="0"/>
              </a:rPr>
              <a:t>Wie zijn parachutisten?</a:t>
            </a:r>
          </a:p>
        </p:txBody>
      </p:sp>
      <p:pic>
        <p:nvPicPr>
          <p:cNvPr id="21506" name="Picture 2" descr="Where are my British cosmetics? : r/HellLetLoose">
            <a:extLst>
              <a:ext uri="{FF2B5EF4-FFF2-40B4-BE49-F238E27FC236}">
                <a16:creationId xmlns:a16="http://schemas.microsoft.com/office/drawing/2014/main" id="{8966B118-04D7-7901-B055-83D77C9871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80" r="39456"/>
          <a:stretch/>
        </p:blipFill>
        <p:spPr bwMode="auto">
          <a:xfrm>
            <a:off x="6906342" y="-62556"/>
            <a:ext cx="2237658" cy="520605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4955;p62">
            <a:extLst>
              <a:ext uri="{FF2B5EF4-FFF2-40B4-BE49-F238E27FC236}">
                <a16:creationId xmlns:a16="http://schemas.microsoft.com/office/drawing/2014/main" id="{A7FAEE87-5BF7-1236-F32E-03580CF399F5}"/>
              </a:ext>
            </a:extLst>
          </p:cNvPr>
          <p:cNvSpPr txBox="1"/>
          <p:nvPr/>
        </p:nvSpPr>
        <p:spPr>
          <a:xfrm>
            <a:off x="898376" y="916873"/>
            <a:ext cx="2375199" cy="457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dirty="0">
                <a:solidFill>
                  <a:schemeClr val="accent1"/>
                </a:solidFill>
                <a:latin typeface="Libre Baskerville"/>
                <a:ea typeface="Libre Baskerville"/>
                <a:cs typeface="Libre Baskerville"/>
                <a:sym typeface="Libre Baskerville"/>
              </a:rPr>
              <a:t>Helm MK2</a:t>
            </a:r>
            <a:endParaRPr sz="2000" dirty="0">
              <a:solidFill>
                <a:schemeClr val="accent1"/>
              </a:solidFill>
              <a:latin typeface="Libre Baskerville"/>
              <a:ea typeface="Libre Baskerville"/>
              <a:cs typeface="Libre Baskerville"/>
              <a:sym typeface="Libre Baskerville"/>
            </a:endParaRPr>
          </a:p>
        </p:txBody>
      </p:sp>
      <p:sp>
        <p:nvSpPr>
          <p:cNvPr id="3" name="Google Shape;4956;p62">
            <a:extLst>
              <a:ext uri="{FF2B5EF4-FFF2-40B4-BE49-F238E27FC236}">
                <a16:creationId xmlns:a16="http://schemas.microsoft.com/office/drawing/2014/main" id="{174027C6-80C8-0D86-B98E-41EE518C6ECB}"/>
              </a:ext>
            </a:extLst>
          </p:cNvPr>
          <p:cNvSpPr txBox="1"/>
          <p:nvPr/>
        </p:nvSpPr>
        <p:spPr>
          <a:xfrm>
            <a:off x="891682" y="1163973"/>
            <a:ext cx="2375199" cy="5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Public Sans"/>
                <a:ea typeface="Public Sans"/>
                <a:cs typeface="Public Sans"/>
                <a:sym typeface="Public Sans"/>
              </a:rPr>
              <a:t>HSAT helm met camouflagenet.</a:t>
            </a:r>
            <a:endParaRPr dirty="0">
              <a:solidFill>
                <a:schemeClr val="dk1"/>
              </a:solidFill>
              <a:latin typeface="Public Sans"/>
              <a:ea typeface="Public Sans"/>
              <a:cs typeface="Public Sans"/>
              <a:sym typeface="Public Sans"/>
            </a:endParaRPr>
          </a:p>
        </p:txBody>
      </p:sp>
      <p:sp>
        <p:nvSpPr>
          <p:cNvPr id="4" name="Google Shape;4961;p62">
            <a:extLst>
              <a:ext uri="{FF2B5EF4-FFF2-40B4-BE49-F238E27FC236}">
                <a16:creationId xmlns:a16="http://schemas.microsoft.com/office/drawing/2014/main" id="{12595450-37FD-F0DE-0DB0-77B66FC3524A}"/>
              </a:ext>
            </a:extLst>
          </p:cNvPr>
          <p:cNvSpPr txBox="1"/>
          <p:nvPr/>
        </p:nvSpPr>
        <p:spPr>
          <a:xfrm>
            <a:off x="898376" y="1930712"/>
            <a:ext cx="2375199" cy="457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dirty="0">
                <a:solidFill>
                  <a:schemeClr val="accent1"/>
                </a:solidFill>
                <a:latin typeface="Libre Baskerville"/>
                <a:ea typeface="Libre Baskerville"/>
                <a:cs typeface="Libre Baskerville"/>
                <a:sym typeface="Libre Baskerville"/>
              </a:rPr>
              <a:t>Uitrusting</a:t>
            </a:r>
            <a:endParaRPr sz="2000" dirty="0">
              <a:solidFill>
                <a:schemeClr val="accent1"/>
              </a:solidFill>
              <a:latin typeface="Libre Baskerville"/>
              <a:ea typeface="Libre Baskerville"/>
              <a:cs typeface="Libre Baskerville"/>
              <a:sym typeface="Libre Baskerville"/>
            </a:endParaRPr>
          </a:p>
        </p:txBody>
      </p:sp>
      <p:sp>
        <p:nvSpPr>
          <p:cNvPr id="5" name="Google Shape;4962;p62">
            <a:extLst>
              <a:ext uri="{FF2B5EF4-FFF2-40B4-BE49-F238E27FC236}">
                <a16:creationId xmlns:a16="http://schemas.microsoft.com/office/drawing/2014/main" id="{54651710-69B7-5C92-D7A6-E87A5F75C207}"/>
              </a:ext>
            </a:extLst>
          </p:cNvPr>
          <p:cNvSpPr txBox="1"/>
          <p:nvPr/>
        </p:nvSpPr>
        <p:spPr>
          <a:xfrm>
            <a:off x="926543" y="2183789"/>
            <a:ext cx="2375199" cy="5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Public Sans"/>
                <a:ea typeface="Public Sans"/>
                <a:cs typeface="Public Sans"/>
                <a:sym typeface="Public Sans"/>
              </a:rPr>
              <a:t>Lee Enfield No4. Eigen munitie en eten mee.</a:t>
            </a:r>
            <a:br>
              <a:rPr lang="en" dirty="0">
                <a:solidFill>
                  <a:schemeClr val="dk1"/>
                </a:solidFill>
                <a:latin typeface="Public Sans"/>
                <a:ea typeface="Public Sans"/>
                <a:cs typeface="Public Sans"/>
                <a:sym typeface="Public Sans"/>
              </a:rPr>
            </a:br>
            <a:r>
              <a:rPr lang="en" dirty="0">
                <a:solidFill>
                  <a:schemeClr val="dk1"/>
                </a:solidFill>
                <a:latin typeface="Public Sans"/>
                <a:ea typeface="Public Sans"/>
                <a:cs typeface="Public Sans"/>
                <a:sym typeface="Public Sans"/>
              </a:rPr>
              <a:t>Ze moesten vechten en overleven met wat ze zelf konden dragen.  </a:t>
            </a:r>
            <a:endParaRPr dirty="0">
              <a:solidFill>
                <a:schemeClr val="dk1"/>
              </a:solidFill>
              <a:latin typeface="Public Sans"/>
              <a:ea typeface="Public Sans"/>
              <a:cs typeface="Public Sans"/>
              <a:sym typeface="Public Sans"/>
            </a:endParaRPr>
          </a:p>
        </p:txBody>
      </p:sp>
      <p:cxnSp>
        <p:nvCxnSpPr>
          <p:cNvPr id="6" name="Google Shape;4963;p62">
            <a:extLst>
              <a:ext uri="{FF2B5EF4-FFF2-40B4-BE49-F238E27FC236}">
                <a16:creationId xmlns:a16="http://schemas.microsoft.com/office/drawing/2014/main" id="{228044AD-37CA-6FA4-AAF8-8DB3401C4507}"/>
              </a:ext>
            </a:extLst>
          </p:cNvPr>
          <p:cNvCxnSpPr>
            <a:cxnSpLocks/>
          </p:cNvCxnSpPr>
          <p:nvPr/>
        </p:nvCxnSpPr>
        <p:spPr>
          <a:xfrm rot="10800000" flipV="1">
            <a:off x="2872352" y="2304354"/>
            <a:ext cx="4595249" cy="267395"/>
          </a:xfrm>
          <a:prstGeom prst="bentConnector3">
            <a:avLst>
              <a:gd name="adj1" fmla="val 50000"/>
            </a:avLst>
          </a:prstGeom>
          <a:noFill/>
          <a:ln w="9525" cap="flat" cmpd="sng">
            <a:solidFill>
              <a:schemeClr val="dk1"/>
            </a:solidFill>
            <a:prstDash val="solid"/>
            <a:round/>
            <a:headEnd type="oval" w="med" len="med"/>
            <a:tailEnd type="none" w="med" len="med"/>
          </a:ln>
        </p:spPr>
      </p:cxnSp>
      <p:cxnSp>
        <p:nvCxnSpPr>
          <p:cNvPr id="7" name="Google Shape;4965;p62">
            <a:extLst>
              <a:ext uri="{FF2B5EF4-FFF2-40B4-BE49-F238E27FC236}">
                <a16:creationId xmlns:a16="http://schemas.microsoft.com/office/drawing/2014/main" id="{901DFB6F-D9FA-FA7C-A405-72211634D6D6}"/>
              </a:ext>
            </a:extLst>
          </p:cNvPr>
          <p:cNvCxnSpPr>
            <a:cxnSpLocks/>
          </p:cNvCxnSpPr>
          <p:nvPr/>
        </p:nvCxnSpPr>
        <p:spPr>
          <a:xfrm rot="10800000" flipV="1">
            <a:off x="2644234" y="410255"/>
            <a:ext cx="5089255" cy="753717"/>
          </a:xfrm>
          <a:prstGeom prst="bentConnector3">
            <a:avLst>
              <a:gd name="adj1" fmla="val 50000"/>
            </a:avLst>
          </a:prstGeom>
          <a:noFill/>
          <a:ln w="9525" cap="flat" cmpd="sng">
            <a:solidFill>
              <a:schemeClr val="dk1"/>
            </a:solidFill>
            <a:prstDash val="solid"/>
            <a:round/>
            <a:headEnd type="oval" w="med" len="med"/>
            <a:tailEnd type="none" w="med" len="med"/>
          </a:ln>
        </p:spPr>
      </p:cxnSp>
      <p:sp>
        <p:nvSpPr>
          <p:cNvPr id="22" name="Google Shape;4961;p62">
            <a:extLst>
              <a:ext uri="{FF2B5EF4-FFF2-40B4-BE49-F238E27FC236}">
                <a16:creationId xmlns:a16="http://schemas.microsoft.com/office/drawing/2014/main" id="{A0D27E4F-D3DF-A891-F43A-42123A318F22}"/>
              </a:ext>
            </a:extLst>
          </p:cNvPr>
          <p:cNvSpPr txBox="1"/>
          <p:nvPr/>
        </p:nvSpPr>
        <p:spPr>
          <a:xfrm>
            <a:off x="967513" y="3438769"/>
            <a:ext cx="2816782" cy="457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dirty="0">
                <a:solidFill>
                  <a:schemeClr val="accent1"/>
                </a:solidFill>
                <a:latin typeface="Libre Baskerville"/>
                <a:ea typeface="Libre Baskerville"/>
                <a:cs typeface="Libre Baskerville"/>
                <a:sym typeface="Libre Baskerville"/>
              </a:rPr>
              <a:t>Uniform</a:t>
            </a:r>
            <a:endParaRPr sz="2000" dirty="0">
              <a:solidFill>
                <a:schemeClr val="accent1"/>
              </a:solidFill>
              <a:latin typeface="Libre Baskerville"/>
              <a:ea typeface="Libre Baskerville"/>
              <a:cs typeface="Libre Baskerville"/>
              <a:sym typeface="Libre Baskerville"/>
            </a:endParaRPr>
          </a:p>
        </p:txBody>
      </p:sp>
      <p:sp>
        <p:nvSpPr>
          <p:cNvPr id="23" name="Google Shape;4962;p62">
            <a:extLst>
              <a:ext uri="{FF2B5EF4-FFF2-40B4-BE49-F238E27FC236}">
                <a16:creationId xmlns:a16="http://schemas.microsoft.com/office/drawing/2014/main" id="{92426AE6-7C56-33EF-052F-966683F3281A}"/>
              </a:ext>
            </a:extLst>
          </p:cNvPr>
          <p:cNvSpPr txBox="1"/>
          <p:nvPr/>
        </p:nvSpPr>
        <p:spPr>
          <a:xfrm>
            <a:off x="967513" y="3747773"/>
            <a:ext cx="2375199" cy="5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Public Sans"/>
                <a:ea typeface="Public Sans"/>
                <a:cs typeface="Public Sans"/>
                <a:sym typeface="Public Sans"/>
              </a:rPr>
              <a:t>Bestendig tegen regen en wind.</a:t>
            </a:r>
            <a:endParaRPr dirty="0">
              <a:solidFill>
                <a:schemeClr val="dk1"/>
              </a:solidFill>
              <a:latin typeface="Public Sans"/>
              <a:ea typeface="Public Sans"/>
              <a:cs typeface="Public Sans"/>
              <a:sym typeface="Public Sans"/>
            </a:endParaRPr>
          </a:p>
        </p:txBody>
      </p:sp>
      <p:cxnSp>
        <p:nvCxnSpPr>
          <p:cNvPr id="27" name="Google Shape;4963;p62">
            <a:extLst>
              <a:ext uri="{FF2B5EF4-FFF2-40B4-BE49-F238E27FC236}">
                <a16:creationId xmlns:a16="http://schemas.microsoft.com/office/drawing/2014/main" id="{CDDA0771-6D56-EA8F-724A-19D90A80906A}"/>
              </a:ext>
            </a:extLst>
          </p:cNvPr>
          <p:cNvCxnSpPr>
            <a:cxnSpLocks/>
            <a:endCxn id="23" idx="3"/>
          </p:cNvCxnSpPr>
          <p:nvPr/>
        </p:nvCxnSpPr>
        <p:spPr>
          <a:xfrm rot="10800000" flipV="1">
            <a:off x="3342712" y="3073253"/>
            <a:ext cx="4193468" cy="960419"/>
          </a:xfrm>
          <a:prstGeom prst="bentConnector3">
            <a:avLst>
              <a:gd name="adj1" fmla="val 50000"/>
            </a:avLst>
          </a:prstGeom>
          <a:noFill/>
          <a:ln w="9525" cap="flat" cmpd="sng">
            <a:solidFill>
              <a:schemeClr val="dk1"/>
            </a:solidFill>
            <a:prstDash val="solid"/>
            <a:round/>
            <a:headEnd type="oval" w="med" len="med"/>
            <a:tailEnd type="none" w="med" len="med"/>
          </a:ln>
        </p:spPr>
      </p:cxnSp>
    </p:spTree>
    <p:extLst>
      <p:ext uri="{BB962C8B-B14F-4D97-AF65-F5344CB8AC3E}">
        <p14:creationId xmlns:p14="http://schemas.microsoft.com/office/powerpoint/2010/main" val="3850881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5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Belang bruggen</a:t>
            </a:r>
            <a:endParaRPr dirty="0"/>
          </a:p>
        </p:txBody>
      </p:sp>
      <p:sp>
        <p:nvSpPr>
          <p:cNvPr id="875" name="Google Shape;875;p53"/>
          <p:cNvSpPr/>
          <p:nvPr/>
        </p:nvSpPr>
        <p:spPr>
          <a:xfrm>
            <a:off x="2170723" y="3954250"/>
            <a:ext cx="585300" cy="585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3"/>
          <p:cNvSpPr/>
          <p:nvPr/>
        </p:nvSpPr>
        <p:spPr>
          <a:xfrm>
            <a:off x="2170723" y="3035038"/>
            <a:ext cx="585300" cy="585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3"/>
          <p:cNvSpPr/>
          <p:nvPr/>
        </p:nvSpPr>
        <p:spPr>
          <a:xfrm>
            <a:off x="1689551" y="2099137"/>
            <a:ext cx="585300" cy="585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3"/>
          <p:cNvSpPr/>
          <p:nvPr/>
        </p:nvSpPr>
        <p:spPr>
          <a:xfrm>
            <a:off x="2170713" y="1192000"/>
            <a:ext cx="585300" cy="585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3"/>
          <p:cNvSpPr txBox="1"/>
          <p:nvPr/>
        </p:nvSpPr>
        <p:spPr>
          <a:xfrm>
            <a:off x="5178656" y="1179775"/>
            <a:ext cx="3252000" cy="704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dirty="0">
                <a:solidFill>
                  <a:schemeClr val="dk1"/>
                </a:solidFill>
                <a:latin typeface="Assistant"/>
                <a:ea typeface="Assistant"/>
                <a:cs typeface="Assistant"/>
                <a:sym typeface="Assistant"/>
              </a:rPr>
              <a:t>De houten brug over de Dommel in Valkenswaard was de eerste hindernis, kunnen er wel zware tanks over heen?</a:t>
            </a:r>
            <a:endParaRPr dirty="0">
              <a:solidFill>
                <a:schemeClr val="dk1"/>
              </a:solidFill>
              <a:latin typeface="Assistant"/>
              <a:ea typeface="Assistant"/>
              <a:cs typeface="Assistant"/>
              <a:sym typeface="Assistant"/>
            </a:endParaRPr>
          </a:p>
        </p:txBody>
      </p:sp>
      <p:sp>
        <p:nvSpPr>
          <p:cNvPr id="880" name="Google Shape;880;p53"/>
          <p:cNvSpPr txBox="1"/>
          <p:nvPr/>
        </p:nvSpPr>
        <p:spPr>
          <a:xfrm>
            <a:off x="5174804" y="2045900"/>
            <a:ext cx="3252000" cy="706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dirty="0">
                <a:solidFill>
                  <a:schemeClr val="dk1"/>
                </a:solidFill>
                <a:latin typeface="Assistant"/>
                <a:ea typeface="Assistant"/>
                <a:cs typeface="Assistant"/>
                <a:sym typeface="Assistant"/>
              </a:rPr>
              <a:t>De bruggen over de kanalen en de Dommel moesten veroverd worden.</a:t>
            </a:r>
            <a:endParaRPr dirty="0">
              <a:solidFill>
                <a:schemeClr val="dk1"/>
              </a:solidFill>
              <a:latin typeface="Assistant"/>
              <a:ea typeface="Assistant"/>
              <a:cs typeface="Assistant"/>
              <a:sym typeface="Assistant"/>
            </a:endParaRPr>
          </a:p>
        </p:txBody>
      </p:sp>
      <p:sp>
        <p:nvSpPr>
          <p:cNvPr id="881" name="Google Shape;881;p53"/>
          <p:cNvSpPr txBox="1"/>
          <p:nvPr/>
        </p:nvSpPr>
        <p:spPr>
          <a:xfrm>
            <a:off x="5174800" y="2969013"/>
            <a:ext cx="3252000" cy="699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dirty="0">
                <a:solidFill>
                  <a:schemeClr val="dk1"/>
                </a:solidFill>
                <a:latin typeface="Assistant"/>
                <a:ea typeface="Assistant"/>
                <a:cs typeface="Assistant"/>
                <a:sym typeface="Assistant"/>
              </a:rPr>
              <a:t>De grote Waalbrug was noodzakelijk voor de tanks.</a:t>
            </a:r>
            <a:endParaRPr dirty="0">
              <a:solidFill>
                <a:schemeClr val="dk1"/>
              </a:solidFill>
              <a:latin typeface="Assistant"/>
              <a:ea typeface="Assistant"/>
              <a:cs typeface="Assistant"/>
              <a:sym typeface="Assistant"/>
            </a:endParaRPr>
          </a:p>
        </p:txBody>
      </p:sp>
      <p:sp>
        <p:nvSpPr>
          <p:cNvPr id="882" name="Google Shape;882;p53"/>
          <p:cNvSpPr txBox="1"/>
          <p:nvPr/>
        </p:nvSpPr>
        <p:spPr>
          <a:xfrm>
            <a:off x="5178656" y="3885225"/>
            <a:ext cx="3252000" cy="704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dirty="0">
                <a:solidFill>
                  <a:schemeClr val="dk1"/>
                </a:solidFill>
                <a:latin typeface="Assistant"/>
                <a:ea typeface="Assistant"/>
                <a:cs typeface="Assistant"/>
                <a:sym typeface="Assistant"/>
              </a:rPr>
              <a:t>Rijnbrug was de laatste hindernis, als men deze kon veroveren lag de weg naar Berlijn open!</a:t>
            </a:r>
            <a:endParaRPr dirty="0">
              <a:solidFill>
                <a:schemeClr val="dk1"/>
              </a:solidFill>
              <a:latin typeface="Assistant"/>
              <a:ea typeface="Assistant"/>
              <a:cs typeface="Assistant"/>
              <a:sym typeface="Assistant"/>
            </a:endParaRPr>
          </a:p>
        </p:txBody>
      </p:sp>
      <p:sp>
        <p:nvSpPr>
          <p:cNvPr id="883" name="Google Shape;883;p53"/>
          <p:cNvSpPr txBox="1"/>
          <p:nvPr/>
        </p:nvSpPr>
        <p:spPr>
          <a:xfrm>
            <a:off x="319984" y="2647693"/>
            <a:ext cx="1374900" cy="478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dirty="0">
                <a:solidFill>
                  <a:schemeClr val="dk1"/>
                </a:solidFill>
                <a:latin typeface="Roboto Serif SemiBold"/>
                <a:ea typeface="Roboto Serif SemiBold"/>
                <a:cs typeface="Roboto Serif SemiBold"/>
                <a:sym typeface="Roboto Serif SemiBold"/>
              </a:rPr>
              <a:t>Market Garden</a:t>
            </a:r>
            <a:endParaRPr sz="2000" dirty="0">
              <a:solidFill>
                <a:schemeClr val="dk1"/>
              </a:solidFill>
              <a:latin typeface="Roboto Serif SemiBold"/>
              <a:ea typeface="Roboto Serif SemiBold"/>
              <a:cs typeface="Roboto Serif SemiBold"/>
              <a:sym typeface="Roboto Serif SemiBold"/>
            </a:endParaRPr>
          </a:p>
        </p:txBody>
      </p:sp>
      <p:cxnSp>
        <p:nvCxnSpPr>
          <p:cNvPr id="884" name="Google Shape;884;p53"/>
          <p:cNvCxnSpPr>
            <a:stCxn id="883" idx="0"/>
            <a:endCxn id="878" idx="2"/>
          </p:cNvCxnSpPr>
          <p:nvPr/>
        </p:nvCxnSpPr>
        <p:spPr>
          <a:xfrm rot="5400000" flipH="1" flipV="1">
            <a:off x="1007552" y="1484533"/>
            <a:ext cx="1163043" cy="1163279"/>
          </a:xfrm>
          <a:prstGeom prst="bentConnector2">
            <a:avLst/>
          </a:prstGeom>
          <a:noFill/>
          <a:ln w="9525" cap="flat" cmpd="sng">
            <a:solidFill>
              <a:schemeClr val="dk1"/>
            </a:solidFill>
            <a:prstDash val="solid"/>
            <a:round/>
            <a:headEnd type="none" w="med" len="med"/>
            <a:tailEnd type="none" w="med" len="med"/>
          </a:ln>
        </p:spPr>
      </p:cxnSp>
      <p:cxnSp>
        <p:nvCxnSpPr>
          <p:cNvPr id="885" name="Google Shape;885;p53"/>
          <p:cNvCxnSpPr>
            <a:cxnSpLocks/>
            <a:stCxn id="883" idx="2"/>
            <a:endCxn id="875" idx="2"/>
          </p:cNvCxnSpPr>
          <p:nvPr/>
        </p:nvCxnSpPr>
        <p:spPr>
          <a:xfrm rot="16200000" flipH="1">
            <a:off x="1028575" y="3104751"/>
            <a:ext cx="1121007" cy="1163289"/>
          </a:xfrm>
          <a:prstGeom prst="bentConnector2">
            <a:avLst/>
          </a:prstGeom>
          <a:noFill/>
          <a:ln w="9525" cap="flat" cmpd="sng">
            <a:solidFill>
              <a:schemeClr val="dk1"/>
            </a:solidFill>
            <a:prstDash val="solid"/>
            <a:round/>
            <a:headEnd type="none" w="med" len="med"/>
            <a:tailEnd type="none" w="med" len="med"/>
          </a:ln>
        </p:spPr>
      </p:cxnSp>
      <p:cxnSp>
        <p:nvCxnSpPr>
          <p:cNvPr id="886" name="Google Shape;886;p53"/>
          <p:cNvCxnSpPr>
            <a:stCxn id="883" idx="0"/>
            <a:endCxn id="877" idx="2"/>
          </p:cNvCxnSpPr>
          <p:nvPr/>
        </p:nvCxnSpPr>
        <p:spPr>
          <a:xfrm rot="5400000" flipH="1" flipV="1">
            <a:off x="1220539" y="2178682"/>
            <a:ext cx="255906" cy="682117"/>
          </a:xfrm>
          <a:prstGeom prst="bentConnector2">
            <a:avLst/>
          </a:prstGeom>
          <a:noFill/>
          <a:ln w="9525" cap="flat" cmpd="sng">
            <a:solidFill>
              <a:schemeClr val="dk1"/>
            </a:solidFill>
            <a:prstDash val="solid"/>
            <a:round/>
            <a:headEnd type="none" w="med" len="med"/>
            <a:tailEnd type="none" w="med" len="med"/>
          </a:ln>
        </p:spPr>
      </p:cxnSp>
      <p:cxnSp>
        <p:nvCxnSpPr>
          <p:cNvPr id="887" name="Google Shape;887;p53"/>
          <p:cNvCxnSpPr>
            <a:stCxn id="883" idx="2"/>
            <a:endCxn id="876" idx="2"/>
          </p:cNvCxnSpPr>
          <p:nvPr/>
        </p:nvCxnSpPr>
        <p:spPr>
          <a:xfrm rot="16200000" flipH="1">
            <a:off x="1488181" y="2645145"/>
            <a:ext cx="201795" cy="1163289"/>
          </a:xfrm>
          <a:prstGeom prst="bentConnector2">
            <a:avLst/>
          </a:prstGeom>
          <a:noFill/>
          <a:ln w="9525" cap="flat" cmpd="sng">
            <a:solidFill>
              <a:schemeClr val="dk1"/>
            </a:solidFill>
            <a:prstDash val="solid"/>
            <a:round/>
            <a:headEnd type="none" w="med" len="med"/>
            <a:tailEnd type="none" w="med" len="med"/>
          </a:ln>
        </p:spPr>
      </p:cxnSp>
      <p:sp>
        <p:nvSpPr>
          <p:cNvPr id="888" name="Google Shape;888;p53"/>
          <p:cNvSpPr txBox="1"/>
          <p:nvPr/>
        </p:nvSpPr>
        <p:spPr>
          <a:xfrm>
            <a:off x="2197233" y="1179775"/>
            <a:ext cx="2378700" cy="558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dirty="0">
                <a:solidFill>
                  <a:schemeClr val="dk1"/>
                </a:solidFill>
                <a:latin typeface="Roboto Serif SemiBold"/>
                <a:ea typeface="Roboto Serif SemiBold"/>
                <a:cs typeface="Roboto Serif SemiBold"/>
                <a:sym typeface="Roboto Serif SemiBold"/>
              </a:rPr>
              <a:t>Valkenswaard</a:t>
            </a:r>
            <a:endParaRPr sz="1800" dirty="0">
              <a:solidFill>
                <a:schemeClr val="dk1"/>
              </a:solidFill>
              <a:latin typeface="Roboto Serif SemiBold"/>
              <a:ea typeface="Roboto Serif SemiBold"/>
              <a:cs typeface="Roboto Serif SemiBold"/>
              <a:sym typeface="Roboto Serif SemiBold"/>
            </a:endParaRPr>
          </a:p>
        </p:txBody>
      </p:sp>
      <p:sp>
        <p:nvSpPr>
          <p:cNvPr id="889" name="Google Shape;889;p53"/>
          <p:cNvSpPr txBox="1"/>
          <p:nvPr/>
        </p:nvSpPr>
        <p:spPr>
          <a:xfrm>
            <a:off x="2160874" y="2103818"/>
            <a:ext cx="2378700" cy="558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dirty="0">
                <a:solidFill>
                  <a:schemeClr val="dk1"/>
                </a:solidFill>
                <a:latin typeface="Roboto Serif SemiBold"/>
                <a:ea typeface="Roboto Serif SemiBold"/>
                <a:cs typeface="Roboto Serif SemiBold"/>
                <a:sym typeface="Roboto Serif SemiBold"/>
              </a:rPr>
              <a:t>Eindhoven</a:t>
            </a:r>
            <a:endParaRPr sz="1800" dirty="0">
              <a:solidFill>
                <a:schemeClr val="dk1"/>
              </a:solidFill>
              <a:latin typeface="Roboto Serif SemiBold"/>
              <a:ea typeface="Roboto Serif SemiBold"/>
              <a:cs typeface="Roboto Serif SemiBold"/>
              <a:sym typeface="Roboto Serif SemiBold"/>
            </a:endParaRPr>
          </a:p>
        </p:txBody>
      </p:sp>
      <p:sp>
        <p:nvSpPr>
          <p:cNvPr id="890" name="Google Shape;890;p53"/>
          <p:cNvSpPr txBox="1"/>
          <p:nvPr/>
        </p:nvSpPr>
        <p:spPr>
          <a:xfrm>
            <a:off x="2197233" y="3050475"/>
            <a:ext cx="2378700" cy="558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dirty="0">
                <a:solidFill>
                  <a:schemeClr val="dk1"/>
                </a:solidFill>
                <a:latin typeface="Roboto Serif SemiBold"/>
                <a:ea typeface="Roboto Serif SemiBold"/>
                <a:cs typeface="Roboto Serif SemiBold"/>
                <a:sym typeface="Roboto Serif SemiBold"/>
              </a:rPr>
              <a:t>Nijmegen</a:t>
            </a:r>
            <a:endParaRPr sz="1800" dirty="0">
              <a:solidFill>
                <a:schemeClr val="dk1"/>
              </a:solidFill>
              <a:latin typeface="Roboto Serif SemiBold"/>
              <a:ea typeface="Roboto Serif SemiBold"/>
              <a:cs typeface="Roboto Serif SemiBold"/>
              <a:sym typeface="Roboto Serif SemiBold"/>
            </a:endParaRPr>
          </a:p>
        </p:txBody>
      </p:sp>
      <p:sp>
        <p:nvSpPr>
          <p:cNvPr id="891" name="Google Shape;891;p53"/>
          <p:cNvSpPr txBox="1"/>
          <p:nvPr/>
        </p:nvSpPr>
        <p:spPr>
          <a:xfrm>
            <a:off x="2197233" y="3932325"/>
            <a:ext cx="2378700" cy="558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dirty="0">
                <a:solidFill>
                  <a:schemeClr val="dk1"/>
                </a:solidFill>
                <a:latin typeface="Roboto Serif SemiBold"/>
                <a:ea typeface="Roboto Serif SemiBold"/>
                <a:cs typeface="Roboto Serif SemiBold"/>
                <a:sym typeface="Roboto Serif SemiBold"/>
              </a:rPr>
              <a:t>Arnhem</a:t>
            </a:r>
            <a:endParaRPr sz="1800" dirty="0">
              <a:solidFill>
                <a:schemeClr val="dk1"/>
              </a:solidFill>
              <a:latin typeface="Roboto Serif SemiBold"/>
              <a:ea typeface="Roboto Serif SemiBold"/>
              <a:cs typeface="Roboto Serif SemiBold"/>
              <a:sym typeface="Roboto Serif SemiBold"/>
            </a:endParaRPr>
          </a:p>
        </p:txBody>
      </p:sp>
      <p:sp>
        <p:nvSpPr>
          <p:cNvPr id="892" name="Google Shape;892;p53"/>
          <p:cNvSpPr/>
          <p:nvPr/>
        </p:nvSpPr>
        <p:spPr>
          <a:xfrm>
            <a:off x="1810388" y="3006274"/>
            <a:ext cx="402939" cy="401235"/>
          </a:xfrm>
          <a:custGeom>
            <a:avLst/>
            <a:gdLst/>
            <a:ahLst/>
            <a:cxnLst/>
            <a:rect l="l" t="t" r="r" b="b"/>
            <a:pathLst>
              <a:path w="11348" h="11300" extrusionOk="0">
                <a:moveTo>
                  <a:pt x="7752" y="846"/>
                </a:moveTo>
                <a:cubicBezTo>
                  <a:pt x="7978" y="846"/>
                  <a:pt x="8133" y="1025"/>
                  <a:pt x="8133" y="1239"/>
                </a:cubicBezTo>
                <a:lnTo>
                  <a:pt x="8133" y="4001"/>
                </a:lnTo>
                <a:lnTo>
                  <a:pt x="4252" y="4001"/>
                </a:lnTo>
                <a:cubicBezTo>
                  <a:pt x="3763" y="4001"/>
                  <a:pt x="3359" y="4406"/>
                  <a:pt x="3359" y="4894"/>
                </a:cubicBezTo>
                <a:lnTo>
                  <a:pt x="3359" y="4990"/>
                </a:lnTo>
                <a:lnTo>
                  <a:pt x="1168" y="4990"/>
                </a:lnTo>
                <a:lnTo>
                  <a:pt x="1168" y="5001"/>
                </a:lnTo>
                <a:cubicBezTo>
                  <a:pt x="942" y="5001"/>
                  <a:pt x="787" y="4823"/>
                  <a:pt x="787" y="4609"/>
                </a:cubicBezTo>
                <a:lnTo>
                  <a:pt x="787" y="1239"/>
                </a:lnTo>
                <a:cubicBezTo>
                  <a:pt x="787" y="1013"/>
                  <a:pt x="965" y="846"/>
                  <a:pt x="1168" y="846"/>
                </a:cubicBezTo>
                <a:close/>
                <a:moveTo>
                  <a:pt x="3370" y="6621"/>
                </a:moveTo>
                <a:lnTo>
                  <a:pt x="3370" y="6978"/>
                </a:lnTo>
                <a:lnTo>
                  <a:pt x="3180" y="6978"/>
                </a:lnTo>
                <a:lnTo>
                  <a:pt x="3370" y="6621"/>
                </a:lnTo>
                <a:close/>
                <a:moveTo>
                  <a:pt x="3382" y="7335"/>
                </a:moveTo>
                <a:lnTo>
                  <a:pt x="3382" y="7490"/>
                </a:lnTo>
                <a:lnTo>
                  <a:pt x="2644" y="7490"/>
                </a:lnTo>
                <a:cubicBezTo>
                  <a:pt x="2597" y="7490"/>
                  <a:pt x="2573" y="7454"/>
                  <a:pt x="2573" y="7407"/>
                </a:cubicBezTo>
                <a:cubicBezTo>
                  <a:pt x="2573" y="7383"/>
                  <a:pt x="2585" y="7371"/>
                  <a:pt x="2597" y="7347"/>
                </a:cubicBezTo>
                <a:cubicBezTo>
                  <a:pt x="2620" y="7335"/>
                  <a:pt x="2632" y="7335"/>
                  <a:pt x="2656" y="7335"/>
                </a:cubicBezTo>
                <a:close/>
                <a:moveTo>
                  <a:pt x="8966" y="8276"/>
                </a:moveTo>
                <a:cubicBezTo>
                  <a:pt x="9062" y="8276"/>
                  <a:pt x="9133" y="8347"/>
                  <a:pt x="9133" y="8442"/>
                </a:cubicBezTo>
                <a:lnTo>
                  <a:pt x="9133" y="8573"/>
                </a:lnTo>
                <a:cubicBezTo>
                  <a:pt x="9109" y="8573"/>
                  <a:pt x="9074" y="8561"/>
                  <a:pt x="9038" y="8561"/>
                </a:cubicBezTo>
                <a:lnTo>
                  <a:pt x="7454" y="8561"/>
                </a:lnTo>
                <a:cubicBezTo>
                  <a:pt x="7419" y="8561"/>
                  <a:pt x="7395" y="8561"/>
                  <a:pt x="7359" y="8573"/>
                </a:cubicBezTo>
                <a:lnTo>
                  <a:pt x="7359" y="8442"/>
                </a:lnTo>
                <a:cubicBezTo>
                  <a:pt x="7359" y="8347"/>
                  <a:pt x="7430" y="8276"/>
                  <a:pt x="7526" y="8276"/>
                </a:cubicBezTo>
                <a:close/>
                <a:moveTo>
                  <a:pt x="9883" y="4347"/>
                </a:moveTo>
                <a:cubicBezTo>
                  <a:pt x="10193" y="4347"/>
                  <a:pt x="10443" y="4597"/>
                  <a:pt x="10443" y="4906"/>
                </a:cubicBezTo>
                <a:lnTo>
                  <a:pt x="10443" y="9276"/>
                </a:lnTo>
                <a:lnTo>
                  <a:pt x="9478" y="9276"/>
                </a:lnTo>
                <a:lnTo>
                  <a:pt x="9478" y="9109"/>
                </a:lnTo>
                <a:lnTo>
                  <a:pt x="9764" y="9109"/>
                </a:lnTo>
                <a:cubicBezTo>
                  <a:pt x="10038" y="9109"/>
                  <a:pt x="10264" y="8883"/>
                  <a:pt x="10264" y="8597"/>
                </a:cubicBezTo>
                <a:lnTo>
                  <a:pt x="10264" y="5942"/>
                </a:lnTo>
                <a:cubicBezTo>
                  <a:pt x="10264" y="5847"/>
                  <a:pt x="10193" y="5775"/>
                  <a:pt x="10097" y="5775"/>
                </a:cubicBezTo>
                <a:cubicBezTo>
                  <a:pt x="10014" y="5775"/>
                  <a:pt x="9931" y="5847"/>
                  <a:pt x="9931" y="5942"/>
                </a:cubicBezTo>
                <a:lnTo>
                  <a:pt x="9931" y="8585"/>
                </a:lnTo>
                <a:cubicBezTo>
                  <a:pt x="9931" y="8680"/>
                  <a:pt x="9859" y="8752"/>
                  <a:pt x="9764" y="8752"/>
                </a:cubicBezTo>
                <a:lnTo>
                  <a:pt x="9478" y="8752"/>
                </a:lnTo>
                <a:lnTo>
                  <a:pt x="9478" y="8419"/>
                </a:lnTo>
                <a:cubicBezTo>
                  <a:pt x="9478" y="8157"/>
                  <a:pt x="9252" y="7918"/>
                  <a:pt x="8966" y="7918"/>
                </a:cubicBezTo>
                <a:lnTo>
                  <a:pt x="7526" y="7918"/>
                </a:lnTo>
                <a:cubicBezTo>
                  <a:pt x="7264" y="7918"/>
                  <a:pt x="7026" y="8145"/>
                  <a:pt x="7026" y="8419"/>
                </a:cubicBezTo>
                <a:lnTo>
                  <a:pt x="7026" y="8752"/>
                </a:lnTo>
                <a:lnTo>
                  <a:pt x="4382" y="8752"/>
                </a:lnTo>
                <a:cubicBezTo>
                  <a:pt x="4299" y="8752"/>
                  <a:pt x="4204" y="8680"/>
                  <a:pt x="4204" y="8585"/>
                </a:cubicBezTo>
                <a:lnTo>
                  <a:pt x="4204" y="5121"/>
                </a:lnTo>
                <a:cubicBezTo>
                  <a:pt x="4204" y="5025"/>
                  <a:pt x="4287" y="4942"/>
                  <a:pt x="4382" y="4942"/>
                </a:cubicBezTo>
                <a:lnTo>
                  <a:pt x="9740" y="4942"/>
                </a:lnTo>
                <a:cubicBezTo>
                  <a:pt x="9836" y="4942"/>
                  <a:pt x="9919" y="5013"/>
                  <a:pt x="9919" y="5121"/>
                </a:cubicBezTo>
                <a:lnTo>
                  <a:pt x="9919" y="5251"/>
                </a:lnTo>
                <a:cubicBezTo>
                  <a:pt x="9919" y="5347"/>
                  <a:pt x="10002" y="5418"/>
                  <a:pt x="10086" y="5418"/>
                </a:cubicBezTo>
                <a:cubicBezTo>
                  <a:pt x="10181" y="5418"/>
                  <a:pt x="10252" y="5347"/>
                  <a:pt x="10252" y="5251"/>
                </a:cubicBezTo>
                <a:lnTo>
                  <a:pt x="10252" y="5121"/>
                </a:lnTo>
                <a:cubicBezTo>
                  <a:pt x="10252" y="4835"/>
                  <a:pt x="10026" y="4609"/>
                  <a:pt x="9740" y="4609"/>
                </a:cubicBezTo>
                <a:lnTo>
                  <a:pt x="4382" y="4609"/>
                </a:lnTo>
                <a:cubicBezTo>
                  <a:pt x="4109" y="4609"/>
                  <a:pt x="3882" y="4835"/>
                  <a:pt x="3882" y="5121"/>
                </a:cubicBezTo>
                <a:lnTo>
                  <a:pt x="3882" y="8585"/>
                </a:lnTo>
                <a:cubicBezTo>
                  <a:pt x="3882" y="8871"/>
                  <a:pt x="4109" y="9097"/>
                  <a:pt x="4382" y="9097"/>
                </a:cubicBezTo>
                <a:lnTo>
                  <a:pt x="7026" y="9097"/>
                </a:lnTo>
                <a:lnTo>
                  <a:pt x="7026" y="9252"/>
                </a:lnTo>
                <a:lnTo>
                  <a:pt x="3716" y="9252"/>
                </a:lnTo>
                <a:lnTo>
                  <a:pt x="3716" y="4906"/>
                </a:lnTo>
                <a:cubicBezTo>
                  <a:pt x="3716" y="4597"/>
                  <a:pt x="3966" y="4347"/>
                  <a:pt x="4287" y="4347"/>
                </a:cubicBezTo>
                <a:close/>
                <a:moveTo>
                  <a:pt x="7038" y="9597"/>
                </a:moveTo>
                <a:lnTo>
                  <a:pt x="7038" y="10002"/>
                </a:lnTo>
                <a:lnTo>
                  <a:pt x="3549" y="10002"/>
                </a:lnTo>
                <a:cubicBezTo>
                  <a:pt x="3539" y="10003"/>
                  <a:pt x="3529" y="10004"/>
                  <a:pt x="3520" y="10004"/>
                </a:cubicBezTo>
                <a:cubicBezTo>
                  <a:pt x="3434" y="10004"/>
                  <a:pt x="3351" y="9959"/>
                  <a:pt x="3287" y="9895"/>
                </a:cubicBezTo>
                <a:cubicBezTo>
                  <a:pt x="3216" y="9823"/>
                  <a:pt x="3168" y="9716"/>
                  <a:pt x="3168" y="9609"/>
                </a:cubicBezTo>
                <a:cubicBezTo>
                  <a:pt x="3168" y="9597"/>
                  <a:pt x="3168" y="9597"/>
                  <a:pt x="3180" y="9597"/>
                </a:cubicBezTo>
                <a:close/>
                <a:moveTo>
                  <a:pt x="10990" y="9609"/>
                </a:moveTo>
                <a:lnTo>
                  <a:pt x="10990" y="9633"/>
                </a:lnTo>
                <a:cubicBezTo>
                  <a:pt x="10979" y="9835"/>
                  <a:pt x="10812" y="10014"/>
                  <a:pt x="10598" y="10014"/>
                </a:cubicBezTo>
                <a:lnTo>
                  <a:pt x="9478" y="10014"/>
                </a:lnTo>
                <a:lnTo>
                  <a:pt x="9478" y="9609"/>
                </a:lnTo>
                <a:close/>
                <a:moveTo>
                  <a:pt x="9050" y="8883"/>
                </a:moveTo>
                <a:cubicBezTo>
                  <a:pt x="9085" y="8883"/>
                  <a:pt x="9133" y="8931"/>
                  <a:pt x="9133" y="8978"/>
                </a:cubicBezTo>
                <a:lnTo>
                  <a:pt x="9133" y="10240"/>
                </a:lnTo>
                <a:cubicBezTo>
                  <a:pt x="9133" y="10288"/>
                  <a:pt x="9085" y="10324"/>
                  <a:pt x="9050" y="10324"/>
                </a:cubicBezTo>
                <a:lnTo>
                  <a:pt x="7454" y="10324"/>
                </a:lnTo>
                <a:cubicBezTo>
                  <a:pt x="7407" y="10324"/>
                  <a:pt x="7359" y="10288"/>
                  <a:pt x="7359" y="10240"/>
                </a:cubicBezTo>
                <a:lnTo>
                  <a:pt x="7359" y="10181"/>
                </a:lnTo>
                <a:lnTo>
                  <a:pt x="7359" y="8978"/>
                </a:lnTo>
                <a:cubicBezTo>
                  <a:pt x="7359" y="8931"/>
                  <a:pt x="7407" y="8883"/>
                  <a:pt x="7454" y="8883"/>
                </a:cubicBezTo>
                <a:close/>
                <a:moveTo>
                  <a:pt x="9133" y="10645"/>
                </a:moveTo>
                <a:lnTo>
                  <a:pt x="9133" y="10776"/>
                </a:lnTo>
                <a:cubicBezTo>
                  <a:pt x="9133" y="10859"/>
                  <a:pt x="9062" y="10943"/>
                  <a:pt x="8966" y="10943"/>
                </a:cubicBezTo>
                <a:lnTo>
                  <a:pt x="7526" y="10943"/>
                </a:lnTo>
                <a:cubicBezTo>
                  <a:pt x="7442" y="10943"/>
                  <a:pt x="7359" y="10859"/>
                  <a:pt x="7359" y="10776"/>
                </a:cubicBezTo>
                <a:lnTo>
                  <a:pt x="7359" y="10645"/>
                </a:lnTo>
                <a:cubicBezTo>
                  <a:pt x="7395" y="10645"/>
                  <a:pt x="7419" y="10657"/>
                  <a:pt x="7454" y="10657"/>
                </a:cubicBezTo>
                <a:lnTo>
                  <a:pt x="9050" y="10657"/>
                </a:lnTo>
                <a:cubicBezTo>
                  <a:pt x="9074" y="10657"/>
                  <a:pt x="9109" y="10657"/>
                  <a:pt x="9133" y="10645"/>
                </a:cubicBezTo>
                <a:close/>
                <a:moveTo>
                  <a:pt x="858" y="1"/>
                </a:moveTo>
                <a:cubicBezTo>
                  <a:pt x="382" y="1"/>
                  <a:pt x="1" y="382"/>
                  <a:pt x="1" y="858"/>
                </a:cubicBezTo>
                <a:lnTo>
                  <a:pt x="1" y="5561"/>
                </a:lnTo>
                <a:cubicBezTo>
                  <a:pt x="1" y="6037"/>
                  <a:pt x="382" y="6430"/>
                  <a:pt x="858" y="6430"/>
                </a:cubicBezTo>
                <a:lnTo>
                  <a:pt x="1334" y="6430"/>
                </a:lnTo>
                <a:cubicBezTo>
                  <a:pt x="1430" y="6430"/>
                  <a:pt x="1501" y="6359"/>
                  <a:pt x="1501" y="6264"/>
                </a:cubicBezTo>
                <a:cubicBezTo>
                  <a:pt x="1501" y="6180"/>
                  <a:pt x="1430" y="6097"/>
                  <a:pt x="1334" y="6097"/>
                </a:cubicBezTo>
                <a:lnTo>
                  <a:pt x="858" y="6097"/>
                </a:lnTo>
                <a:cubicBezTo>
                  <a:pt x="572" y="6097"/>
                  <a:pt x="334" y="5859"/>
                  <a:pt x="334" y="5585"/>
                </a:cubicBezTo>
                <a:lnTo>
                  <a:pt x="334" y="882"/>
                </a:lnTo>
                <a:cubicBezTo>
                  <a:pt x="334" y="596"/>
                  <a:pt x="572" y="358"/>
                  <a:pt x="858" y="358"/>
                </a:cubicBezTo>
                <a:lnTo>
                  <a:pt x="8062" y="358"/>
                </a:lnTo>
                <a:cubicBezTo>
                  <a:pt x="8347" y="358"/>
                  <a:pt x="8585" y="596"/>
                  <a:pt x="8585" y="882"/>
                </a:cubicBezTo>
                <a:lnTo>
                  <a:pt x="8585" y="4001"/>
                </a:lnTo>
                <a:lnTo>
                  <a:pt x="8478" y="4001"/>
                </a:lnTo>
                <a:lnTo>
                  <a:pt x="8478" y="1215"/>
                </a:lnTo>
                <a:cubicBezTo>
                  <a:pt x="8478" y="822"/>
                  <a:pt x="8157" y="489"/>
                  <a:pt x="7752" y="489"/>
                </a:cubicBezTo>
                <a:lnTo>
                  <a:pt x="1168" y="489"/>
                </a:lnTo>
                <a:cubicBezTo>
                  <a:pt x="775" y="489"/>
                  <a:pt x="442" y="822"/>
                  <a:pt x="442" y="1215"/>
                </a:cubicBezTo>
                <a:lnTo>
                  <a:pt x="442" y="4597"/>
                </a:lnTo>
                <a:cubicBezTo>
                  <a:pt x="442" y="5001"/>
                  <a:pt x="775" y="5323"/>
                  <a:pt x="1168" y="5323"/>
                </a:cubicBezTo>
                <a:lnTo>
                  <a:pt x="3370" y="5323"/>
                </a:lnTo>
                <a:lnTo>
                  <a:pt x="3370" y="6085"/>
                </a:lnTo>
                <a:lnTo>
                  <a:pt x="2001" y="6085"/>
                </a:lnTo>
                <a:cubicBezTo>
                  <a:pt x="1918" y="6085"/>
                  <a:pt x="1846" y="6156"/>
                  <a:pt x="1846" y="6252"/>
                </a:cubicBezTo>
                <a:cubicBezTo>
                  <a:pt x="1846" y="6335"/>
                  <a:pt x="1918" y="6418"/>
                  <a:pt x="2001" y="6418"/>
                </a:cubicBezTo>
                <a:lnTo>
                  <a:pt x="3109" y="6418"/>
                </a:lnTo>
                <a:lnTo>
                  <a:pt x="2811" y="6978"/>
                </a:lnTo>
                <a:lnTo>
                  <a:pt x="2656" y="6978"/>
                </a:lnTo>
                <a:cubicBezTo>
                  <a:pt x="2561" y="6978"/>
                  <a:pt x="2454" y="7026"/>
                  <a:pt x="2358" y="7097"/>
                </a:cubicBezTo>
                <a:cubicBezTo>
                  <a:pt x="2287" y="7168"/>
                  <a:pt x="2239" y="7276"/>
                  <a:pt x="2239" y="7395"/>
                </a:cubicBezTo>
                <a:cubicBezTo>
                  <a:pt x="2239" y="7621"/>
                  <a:pt x="2418" y="7811"/>
                  <a:pt x="2656" y="7811"/>
                </a:cubicBezTo>
                <a:lnTo>
                  <a:pt x="3394" y="7811"/>
                </a:lnTo>
                <a:lnTo>
                  <a:pt x="3394" y="9276"/>
                </a:lnTo>
                <a:lnTo>
                  <a:pt x="3192" y="9276"/>
                </a:lnTo>
                <a:cubicBezTo>
                  <a:pt x="3001" y="9276"/>
                  <a:pt x="2835" y="9431"/>
                  <a:pt x="2835" y="9633"/>
                </a:cubicBezTo>
                <a:cubicBezTo>
                  <a:pt x="2835" y="9823"/>
                  <a:pt x="2918" y="10002"/>
                  <a:pt x="3049" y="10145"/>
                </a:cubicBezTo>
                <a:cubicBezTo>
                  <a:pt x="3180" y="10288"/>
                  <a:pt x="3370" y="10359"/>
                  <a:pt x="3573" y="10359"/>
                </a:cubicBezTo>
                <a:lnTo>
                  <a:pt x="7049" y="10359"/>
                </a:lnTo>
                <a:lnTo>
                  <a:pt x="7049" y="10788"/>
                </a:lnTo>
                <a:cubicBezTo>
                  <a:pt x="7049" y="11062"/>
                  <a:pt x="7276" y="11300"/>
                  <a:pt x="7550" y="11300"/>
                </a:cubicBezTo>
                <a:lnTo>
                  <a:pt x="9002" y="11300"/>
                </a:lnTo>
                <a:cubicBezTo>
                  <a:pt x="9264" y="11300"/>
                  <a:pt x="9502" y="11074"/>
                  <a:pt x="9502" y="10788"/>
                </a:cubicBezTo>
                <a:lnTo>
                  <a:pt x="9502" y="10359"/>
                </a:lnTo>
                <a:lnTo>
                  <a:pt x="10621" y="10359"/>
                </a:lnTo>
                <a:cubicBezTo>
                  <a:pt x="11026" y="10359"/>
                  <a:pt x="11348" y="10026"/>
                  <a:pt x="11348" y="9633"/>
                </a:cubicBezTo>
                <a:cubicBezTo>
                  <a:pt x="11324" y="9526"/>
                  <a:pt x="11276" y="9431"/>
                  <a:pt x="11217" y="9371"/>
                </a:cubicBezTo>
                <a:cubicBezTo>
                  <a:pt x="11157" y="9312"/>
                  <a:pt x="11074" y="9276"/>
                  <a:pt x="10967" y="9276"/>
                </a:cubicBezTo>
                <a:lnTo>
                  <a:pt x="10776" y="9276"/>
                </a:lnTo>
                <a:lnTo>
                  <a:pt x="10776" y="4906"/>
                </a:lnTo>
                <a:cubicBezTo>
                  <a:pt x="10776" y="4418"/>
                  <a:pt x="10371" y="4013"/>
                  <a:pt x="9883" y="4013"/>
                </a:cubicBezTo>
                <a:lnTo>
                  <a:pt x="8931" y="4013"/>
                </a:lnTo>
                <a:lnTo>
                  <a:pt x="8931" y="858"/>
                </a:lnTo>
                <a:cubicBezTo>
                  <a:pt x="8931" y="382"/>
                  <a:pt x="8538" y="1"/>
                  <a:pt x="8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6" name="Google Shape;896;p53"/>
          <p:cNvGrpSpPr/>
          <p:nvPr/>
        </p:nvGrpSpPr>
        <p:grpSpPr>
          <a:xfrm>
            <a:off x="1810388" y="1222445"/>
            <a:ext cx="402938" cy="401629"/>
            <a:chOff x="852385" y="1510916"/>
            <a:chExt cx="353145" cy="351998"/>
          </a:xfrm>
        </p:grpSpPr>
        <p:sp>
          <p:nvSpPr>
            <p:cNvPr id="897" name="Google Shape;897;p53"/>
            <p:cNvSpPr/>
            <p:nvPr/>
          </p:nvSpPr>
          <p:spPr>
            <a:xfrm>
              <a:off x="852385" y="1510916"/>
              <a:ext cx="353145" cy="187785"/>
            </a:xfrm>
            <a:custGeom>
              <a:avLst/>
              <a:gdLst/>
              <a:ahLst/>
              <a:cxnLst/>
              <a:rect l="l" t="t" r="r" b="b"/>
              <a:pathLst>
                <a:path w="11086" h="5895" extrusionOk="0">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3"/>
            <p:cNvSpPr/>
            <p:nvPr/>
          </p:nvSpPr>
          <p:spPr>
            <a:xfrm>
              <a:off x="852385" y="1609921"/>
              <a:ext cx="353145" cy="252992"/>
            </a:xfrm>
            <a:custGeom>
              <a:avLst/>
              <a:gdLst/>
              <a:ahLst/>
              <a:cxnLst/>
              <a:rect l="l" t="t" r="r" b="b"/>
              <a:pathLst>
                <a:path w="11086" h="7942" extrusionOk="0">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3"/>
            <p:cNvSpPr/>
            <p:nvPr/>
          </p:nvSpPr>
          <p:spPr>
            <a:xfrm>
              <a:off x="928264" y="1584501"/>
              <a:ext cx="198775" cy="140735"/>
            </a:xfrm>
            <a:custGeom>
              <a:avLst/>
              <a:gdLst/>
              <a:ahLst/>
              <a:cxnLst/>
              <a:rect l="l" t="t" r="r" b="b"/>
              <a:pathLst>
                <a:path w="6240" h="4418" extrusionOk="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53"/>
          <p:cNvGrpSpPr/>
          <p:nvPr/>
        </p:nvGrpSpPr>
        <p:grpSpPr>
          <a:xfrm>
            <a:off x="1857082" y="2190627"/>
            <a:ext cx="284828" cy="402319"/>
            <a:chOff x="1333682" y="3344330"/>
            <a:chExt cx="271213" cy="383088"/>
          </a:xfrm>
        </p:grpSpPr>
        <p:sp>
          <p:nvSpPr>
            <p:cNvPr id="901" name="Google Shape;901;p53"/>
            <p:cNvSpPr/>
            <p:nvPr/>
          </p:nvSpPr>
          <p:spPr>
            <a:xfrm>
              <a:off x="1334065" y="3377332"/>
              <a:ext cx="270831" cy="350086"/>
            </a:xfrm>
            <a:custGeom>
              <a:avLst/>
              <a:gdLst/>
              <a:ahLst/>
              <a:cxnLst/>
              <a:rect l="l" t="t" r="r" b="b"/>
              <a:pathLst>
                <a:path w="8502" h="10990" extrusionOk="0">
                  <a:moveTo>
                    <a:pt x="6502" y="0"/>
                  </a:moveTo>
                  <a:cubicBezTo>
                    <a:pt x="6406" y="0"/>
                    <a:pt x="6323" y="84"/>
                    <a:pt x="6323" y="191"/>
                  </a:cubicBezTo>
                  <a:cubicBezTo>
                    <a:pt x="6323" y="286"/>
                    <a:pt x="6406" y="369"/>
                    <a:pt x="6502" y="369"/>
                  </a:cubicBezTo>
                  <a:lnTo>
                    <a:pt x="7276" y="369"/>
                  </a:lnTo>
                  <a:cubicBezTo>
                    <a:pt x="7383" y="369"/>
                    <a:pt x="7454" y="441"/>
                    <a:pt x="7454" y="548"/>
                  </a:cubicBezTo>
                  <a:lnTo>
                    <a:pt x="7454" y="9490"/>
                  </a:lnTo>
                  <a:cubicBezTo>
                    <a:pt x="7454" y="9597"/>
                    <a:pt x="7383" y="9668"/>
                    <a:pt x="7276" y="9668"/>
                  </a:cubicBezTo>
                  <a:lnTo>
                    <a:pt x="537" y="9668"/>
                  </a:lnTo>
                  <a:cubicBezTo>
                    <a:pt x="429" y="9668"/>
                    <a:pt x="358" y="9597"/>
                    <a:pt x="358" y="9490"/>
                  </a:cubicBezTo>
                  <a:lnTo>
                    <a:pt x="358" y="8775"/>
                  </a:lnTo>
                  <a:cubicBezTo>
                    <a:pt x="358" y="8668"/>
                    <a:pt x="287" y="8597"/>
                    <a:pt x="179" y="8597"/>
                  </a:cubicBezTo>
                  <a:cubicBezTo>
                    <a:pt x="72" y="8597"/>
                    <a:pt x="1" y="8668"/>
                    <a:pt x="1" y="8775"/>
                  </a:cubicBezTo>
                  <a:lnTo>
                    <a:pt x="1" y="9490"/>
                  </a:lnTo>
                  <a:cubicBezTo>
                    <a:pt x="1" y="9787"/>
                    <a:pt x="239" y="10013"/>
                    <a:pt x="525" y="10013"/>
                  </a:cubicBezTo>
                  <a:lnTo>
                    <a:pt x="703" y="10013"/>
                  </a:lnTo>
                  <a:lnTo>
                    <a:pt x="703" y="10466"/>
                  </a:lnTo>
                  <a:cubicBezTo>
                    <a:pt x="703" y="10763"/>
                    <a:pt x="941" y="10990"/>
                    <a:pt x="1227" y="10990"/>
                  </a:cubicBezTo>
                  <a:lnTo>
                    <a:pt x="7966" y="10990"/>
                  </a:lnTo>
                  <a:cubicBezTo>
                    <a:pt x="8264" y="10990"/>
                    <a:pt x="8490" y="10752"/>
                    <a:pt x="8490" y="10466"/>
                  </a:cubicBezTo>
                  <a:lnTo>
                    <a:pt x="8490" y="10252"/>
                  </a:lnTo>
                  <a:cubicBezTo>
                    <a:pt x="8490" y="10144"/>
                    <a:pt x="8407" y="10073"/>
                    <a:pt x="8311" y="10073"/>
                  </a:cubicBezTo>
                  <a:cubicBezTo>
                    <a:pt x="8204" y="10073"/>
                    <a:pt x="8133" y="10144"/>
                    <a:pt x="8133" y="10252"/>
                  </a:cubicBezTo>
                  <a:lnTo>
                    <a:pt x="8133" y="10466"/>
                  </a:lnTo>
                  <a:cubicBezTo>
                    <a:pt x="8133" y="10573"/>
                    <a:pt x="8049" y="10644"/>
                    <a:pt x="7954" y="10644"/>
                  </a:cubicBezTo>
                  <a:lnTo>
                    <a:pt x="1203" y="10644"/>
                  </a:lnTo>
                  <a:cubicBezTo>
                    <a:pt x="1108" y="10644"/>
                    <a:pt x="1025" y="10573"/>
                    <a:pt x="1025" y="10466"/>
                  </a:cubicBezTo>
                  <a:lnTo>
                    <a:pt x="1025" y="10013"/>
                  </a:lnTo>
                  <a:lnTo>
                    <a:pt x="7264" y="10013"/>
                  </a:lnTo>
                  <a:cubicBezTo>
                    <a:pt x="7561" y="10013"/>
                    <a:pt x="7788" y="9775"/>
                    <a:pt x="7788" y="9490"/>
                  </a:cubicBezTo>
                  <a:lnTo>
                    <a:pt x="7788" y="1358"/>
                  </a:lnTo>
                  <a:lnTo>
                    <a:pt x="7966" y="1358"/>
                  </a:lnTo>
                  <a:cubicBezTo>
                    <a:pt x="8061" y="1358"/>
                    <a:pt x="8145" y="1441"/>
                    <a:pt x="8145" y="1536"/>
                  </a:cubicBezTo>
                  <a:lnTo>
                    <a:pt x="8145" y="9501"/>
                  </a:lnTo>
                  <a:cubicBezTo>
                    <a:pt x="8145" y="9573"/>
                    <a:pt x="8228" y="9656"/>
                    <a:pt x="8323" y="9656"/>
                  </a:cubicBezTo>
                  <a:cubicBezTo>
                    <a:pt x="8430" y="9656"/>
                    <a:pt x="8502" y="9573"/>
                    <a:pt x="8502" y="9478"/>
                  </a:cubicBezTo>
                  <a:lnTo>
                    <a:pt x="8502" y="1512"/>
                  </a:lnTo>
                  <a:cubicBezTo>
                    <a:pt x="8502" y="1215"/>
                    <a:pt x="8264" y="988"/>
                    <a:pt x="7978" y="988"/>
                  </a:cubicBezTo>
                  <a:lnTo>
                    <a:pt x="7799" y="988"/>
                  </a:lnTo>
                  <a:lnTo>
                    <a:pt x="7799" y="524"/>
                  </a:lnTo>
                  <a:cubicBezTo>
                    <a:pt x="7799" y="226"/>
                    <a:pt x="7561" y="0"/>
                    <a:pt x="7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3"/>
            <p:cNvSpPr/>
            <p:nvPr/>
          </p:nvSpPr>
          <p:spPr>
            <a:xfrm>
              <a:off x="1333682" y="3344330"/>
              <a:ext cx="189697" cy="292461"/>
            </a:xfrm>
            <a:custGeom>
              <a:avLst/>
              <a:gdLst/>
              <a:ahLst/>
              <a:cxnLst/>
              <a:rect l="l" t="t" r="r" b="b"/>
              <a:pathLst>
                <a:path w="5955" h="9181" extrusionOk="0">
                  <a:moveTo>
                    <a:pt x="2430" y="370"/>
                  </a:moveTo>
                  <a:cubicBezTo>
                    <a:pt x="2489" y="370"/>
                    <a:pt x="2549" y="429"/>
                    <a:pt x="2549" y="489"/>
                  </a:cubicBezTo>
                  <a:lnTo>
                    <a:pt x="2549" y="727"/>
                  </a:lnTo>
                  <a:lnTo>
                    <a:pt x="1858" y="727"/>
                  </a:lnTo>
                  <a:lnTo>
                    <a:pt x="1858" y="489"/>
                  </a:lnTo>
                  <a:cubicBezTo>
                    <a:pt x="1858" y="429"/>
                    <a:pt x="1918" y="370"/>
                    <a:pt x="1977" y="370"/>
                  </a:cubicBezTo>
                  <a:close/>
                  <a:moveTo>
                    <a:pt x="3037" y="1072"/>
                  </a:moveTo>
                  <a:cubicBezTo>
                    <a:pt x="3120" y="1072"/>
                    <a:pt x="3216" y="1143"/>
                    <a:pt x="3216" y="1251"/>
                  </a:cubicBezTo>
                  <a:lnTo>
                    <a:pt x="3216" y="1953"/>
                  </a:lnTo>
                  <a:lnTo>
                    <a:pt x="1215" y="1953"/>
                  </a:lnTo>
                  <a:lnTo>
                    <a:pt x="1215" y="1251"/>
                  </a:lnTo>
                  <a:cubicBezTo>
                    <a:pt x="1203" y="1167"/>
                    <a:pt x="1299" y="1072"/>
                    <a:pt x="1382" y="1072"/>
                  </a:cubicBezTo>
                  <a:close/>
                  <a:moveTo>
                    <a:pt x="1977" y="0"/>
                  </a:moveTo>
                  <a:cubicBezTo>
                    <a:pt x="1727" y="0"/>
                    <a:pt x="1501" y="203"/>
                    <a:pt x="1501" y="477"/>
                  </a:cubicBezTo>
                  <a:lnTo>
                    <a:pt x="1501" y="715"/>
                  </a:lnTo>
                  <a:lnTo>
                    <a:pt x="1370" y="715"/>
                  </a:lnTo>
                  <a:cubicBezTo>
                    <a:pt x="1156" y="715"/>
                    <a:pt x="977" y="834"/>
                    <a:pt x="894" y="1012"/>
                  </a:cubicBezTo>
                  <a:lnTo>
                    <a:pt x="525" y="1012"/>
                  </a:lnTo>
                  <a:cubicBezTo>
                    <a:pt x="227" y="1012"/>
                    <a:pt x="1" y="1251"/>
                    <a:pt x="1" y="1536"/>
                  </a:cubicBezTo>
                  <a:lnTo>
                    <a:pt x="1" y="8990"/>
                  </a:lnTo>
                  <a:cubicBezTo>
                    <a:pt x="13" y="9109"/>
                    <a:pt x="84" y="9180"/>
                    <a:pt x="191" y="9180"/>
                  </a:cubicBezTo>
                  <a:cubicBezTo>
                    <a:pt x="299" y="9180"/>
                    <a:pt x="370" y="9109"/>
                    <a:pt x="370" y="9002"/>
                  </a:cubicBezTo>
                  <a:lnTo>
                    <a:pt x="370" y="1548"/>
                  </a:lnTo>
                  <a:cubicBezTo>
                    <a:pt x="370" y="1441"/>
                    <a:pt x="441" y="1370"/>
                    <a:pt x="549" y="1370"/>
                  </a:cubicBezTo>
                  <a:lnTo>
                    <a:pt x="858" y="1370"/>
                  </a:lnTo>
                  <a:lnTo>
                    <a:pt x="858" y="1965"/>
                  </a:lnTo>
                  <a:cubicBezTo>
                    <a:pt x="858" y="2144"/>
                    <a:pt x="1013" y="2310"/>
                    <a:pt x="1203" y="2310"/>
                  </a:cubicBezTo>
                  <a:lnTo>
                    <a:pt x="3228" y="2310"/>
                  </a:lnTo>
                  <a:cubicBezTo>
                    <a:pt x="3406" y="2310"/>
                    <a:pt x="3573" y="2155"/>
                    <a:pt x="3573" y="1965"/>
                  </a:cubicBezTo>
                  <a:lnTo>
                    <a:pt x="3573" y="1370"/>
                  </a:lnTo>
                  <a:lnTo>
                    <a:pt x="5775" y="1370"/>
                  </a:lnTo>
                  <a:cubicBezTo>
                    <a:pt x="5883" y="1370"/>
                    <a:pt x="5954" y="1298"/>
                    <a:pt x="5954" y="1191"/>
                  </a:cubicBezTo>
                  <a:cubicBezTo>
                    <a:pt x="5954" y="1084"/>
                    <a:pt x="5883" y="1012"/>
                    <a:pt x="5775" y="1012"/>
                  </a:cubicBezTo>
                  <a:lnTo>
                    <a:pt x="3513" y="1012"/>
                  </a:lnTo>
                  <a:cubicBezTo>
                    <a:pt x="3418" y="834"/>
                    <a:pt x="3239" y="715"/>
                    <a:pt x="3037" y="715"/>
                  </a:cubicBezTo>
                  <a:lnTo>
                    <a:pt x="2906" y="715"/>
                  </a:lnTo>
                  <a:lnTo>
                    <a:pt x="2906" y="477"/>
                  </a:lnTo>
                  <a:cubicBezTo>
                    <a:pt x="2906" y="227"/>
                    <a:pt x="2692" y="0"/>
                    <a:pt x="2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3"/>
            <p:cNvSpPr/>
            <p:nvPr/>
          </p:nvSpPr>
          <p:spPr>
            <a:xfrm>
              <a:off x="1444060" y="3469488"/>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3"/>
            <p:cNvSpPr/>
            <p:nvPr/>
          </p:nvSpPr>
          <p:spPr>
            <a:xfrm>
              <a:off x="1444060" y="3493762"/>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3"/>
            <p:cNvSpPr/>
            <p:nvPr/>
          </p:nvSpPr>
          <p:spPr>
            <a:xfrm>
              <a:off x="1444060" y="3541927"/>
              <a:ext cx="100917" cy="11404"/>
            </a:xfrm>
            <a:custGeom>
              <a:avLst/>
              <a:gdLst/>
              <a:ahLst/>
              <a:cxnLst/>
              <a:rect l="l" t="t" r="r" b="b"/>
              <a:pathLst>
                <a:path w="3168" h="358" extrusionOk="0">
                  <a:moveTo>
                    <a:pt x="179" y="1"/>
                  </a:moveTo>
                  <a:cubicBezTo>
                    <a:pt x="72" y="1"/>
                    <a:pt x="1" y="84"/>
                    <a:pt x="1" y="179"/>
                  </a:cubicBezTo>
                  <a:cubicBezTo>
                    <a:pt x="1" y="286"/>
                    <a:pt x="72" y="358"/>
                    <a:pt x="179" y="358"/>
                  </a:cubicBezTo>
                  <a:lnTo>
                    <a:pt x="2989" y="358"/>
                  </a:lnTo>
                  <a:cubicBezTo>
                    <a:pt x="3096" y="358"/>
                    <a:pt x="3168" y="286"/>
                    <a:pt x="3168" y="179"/>
                  </a:cubicBezTo>
                  <a:cubicBezTo>
                    <a:pt x="3168" y="84"/>
                    <a:pt x="3084" y="1"/>
                    <a:pt x="2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3"/>
            <p:cNvSpPr/>
            <p:nvPr/>
          </p:nvSpPr>
          <p:spPr>
            <a:xfrm>
              <a:off x="1444060" y="3565818"/>
              <a:ext cx="100917" cy="11404"/>
            </a:xfrm>
            <a:custGeom>
              <a:avLst/>
              <a:gdLst/>
              <a:ahLst/>
              <a:cxnLst/>
              <a:rect l="l" t="t" r="r" b="b"/>
              <a:pathLst>
                <a:path w="3168" h="358" extrusionOk="0">
                  <a:moveTo>
                    <a:pt x="179" y="1"/>
                  </a:moveTo>
                  <a:cubicBezTo>
                    <a:pt x="72" y="1"/>
                    <a:pt x="1" y="72"/>
                    <a:pt x="1" y="179"/>
                  </a:cubicBezTo>
                  <a:cubicBezTo>
                    <a:pt x="1" y="286"/>
                    <a:pt x="72" y="358"/>
                    <a:pt x="179" y="358"/>
                  </a:cubicBezTo>
                  <a:lnTo>
                    <a:pt x="2989" y="358"/>
                  </a:lnTo>
                  <a:cubicBezTo>
                    <a:pt x="3096" y="358"/>
                    <a:pt x="3168" y="286"/>
                    <a:pt x="3168" y="179"/>
                  </a:cubicBezTo>
                  <a:cubicBezTo>
                    <a:pt x="3168" y="72"/>
                    <a:pt x="3084" y="1"/>
                    <a:pt x="2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3"/>
            <p:cNvSpPr/>
            <p:nvPr/>
          </p:nvSpPr>
          <p:spPr>
            <a:xfrm>
              <a:off x="1444060" y="3614747"/>
              <a:ext cx="100917" cy="11404"/>
            </a:xfrm>
            <a:custGeom>
              <a:avLst/>
              <a:gdLst/>
              <a:ahLst/>
              <a:cxnLst/>
              <a:rect l="l" t="t" r="r" b="b"/>
              <a:pathLst>
                <a:path w="3168" h="358" extrusionOk="0">
                  <a:moveTo>
                    <a:pt x="179" y="1"/>
                  </a:moveTo>
                  <a:cubicBezTo>
                    <a:pt x="72" y="1"/>
                    <a:pt x="1" y="72"/>
                    <a:pt x="1" y="179"/>
                  </a:cubicBezTo>
                  <a:cubicBezTo>
                    <a:pt x="1" y="274"/>
                    <a:pt x="72" y="358"/>
                    <a:pt x="179" y="358"/>
                  </a:cubicBezTo>
                  <a:lnTo>
                    <a:pt x="2989" y="358"/>
                  </a:lnTo>
                  <a:cubicBezTo>
                    <a:pt x="3096" y="358"/>
                    <a:pt x="3168" y="274"/>
                    <a:pt x="3168" y="179"/>
                  </a:cubicBezTo>
                  <a:cubicBezTo>
                    <a:pt x="3168" y="72"/>
                    <a:pt x="3084" y="1"/>
                    <a:pt x="2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3"/>
            <p:cNvSpPr/>
            <p:nvPr/>
          </p:nvSpPr>
          <p:spPr>
            <a:xfrm>
              <a:off x="1444060" y="3638256"/>
              <a:ext cx="100917" cy="11404"/>
            </a:xfrm>
            <a:custGeom>
              <a:avLst/>
              <a:gdLst/>
              <a:ahLst/>
              <a:cxnLst/>
              <a:rect l="l" t="t" r="r" b="b"/>
              <a:pathLst>
                <a:path w="3168" h="358" extrusionOk="0">
                  <a:moveTo>
                    <a:pt x="179" y="1"/>
                  </a:moveTo>
                  <a:cubicBezTo>
                    <a:pt x="72" y="1"/>
                    <a:pt x="1" y="72"/>
                    <a:pt x="1" y="179"/>
                  </a:cubicBezTo>
                  <a:cubicBezTo>
                    <a:pt x="1" y="287"/>
                    <a:pt x="72" y="358"/>
                    <a:pt x="179" y="358"/>
                  </a:cubicBezTo>
                  <a:lnTo>
                    <a:pt x="2989" y="358"/>
                  </a:lnTo>
                  <a:cubicBezTo>
                    <a:pt x="3096" y="358"/>
                    <a:pt x="3168" y="287"/>
                    <a:pt x="3168" y="179"/>
                  </a:cubicBezTo>
                  <a:cubicBezTo>
                    <a:pt x="3168" y="72"/>
                    <a:pt x="3084" y="1"/>
                    <a:pt x="2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3"/>
            <p:cNvSpPr/>
            <p:nvPr/>
          </p:nvSpPr>
          <p:spPr>
            <a:xfrm>
              <a:off x="1371622" y="3459454"/>
              <a:ext cx="70208" cy="57084"/>
            </a:xfrm>
            <a:custGeom>
              <a:avLst/>
              <a:gdLst/>
              <a:ahLst/>
              <a:cxnLst/>
              <a:rect l="l" t="t" r="r" b="b"/>
              <a:pathLst>
                <a:path w="2204" h="1792" extrusionOk="0">
                  <a:moveTo>
                    <a:pt x="1417" y="387"/>
                  </a:moveTo>
                  <a:lnTo>
                    <a:pt x="1417" y="470"/>
                  </a:lnTo>
                  <a:lnTo>
                    <a:pt x="1072" y="768"/>
                  </a:lnTo>
                  <a:lnTo>
                    <a:pt x="905" y="589"/>
                  </a:lnTo>
                  <a:cubicBezTo>
                    <a:pt x="873" y="544"/>
                    <a:pt x="823" y="523"/>
                    <a:pt x="773" y="523"/>
                  </a:cubicBezTo>
                  <a:cubicBezTo>
                    <a:pt x="731" y="523"/>
                    <a:pt x="688" y="538"/>
                    <a:pt x="655" y="566"/>
                  </a:cubicBezTo>
                  <a:cubicBezTo>
                    <a:pt x="584" y="625"/>
                    <a:pt x="584" y="744"/>
                    <a:pt x="632" y="827"/>
                  </a:cubicBezTo>
                  <a:lnTo>
                    <a:pt x="917" y="1125"/>
                  </a:lnTo>
                  <a:cubicBezTo>
                    <a:pt x="953" y="1161"/>
                    <a:pt x="989" y="1185"/>
                    <a:pt x="1048" y="1185"/>
                  </a:cubicBezTo>
                  <a:cubicBezTo>
                    <a:pt x="1096" y="1185"/>
                    <a:pt x="1132" y="1161"/>
                    <a:pt x="1167" y="1137"/>
                  </a:cubicBezTo>
                  <a:lnTo>
                    <a:pt x="1429" y="923"/>
                  </a:lnTo>
                  <a:lnTo>
                    <a:pt x="1417" y="1447"/>
                  </a:lnTo>
                  <a:lnTo>
                    <a:pt x="358" y="1447"/>
                  </a:lnTo>
                  <a:lnTo>
                    <a:pt x="358" y="387"/>
                  </a:lnTo>
                  <a:close/>
                  <a:moveTo>
                    <a:pt x="2007" y="1"/>
                  </a:moveTo>
                  <a:cubicBezTo>
                    <a:pt x="1966" y="1"/>
                    <a:pt x="1925" y="17"/>
                    <a:pt x="1894" y="54"/>
                  </a:cubicBezTo>
                  <a:lnTo>
                    <a:pt x="1727" y="185"/>
                  </a:lnTo>
                  <a:cubicBezTo>
                    <a:pt x="1679" y="89"/>
                    <a:pt x="1596" y="30"/>
                    <a:pt x="1489" y="30"/>
                  </a:cubicBezTo>
                  <a:lnTo>
                    <a:pt x="263" y="30"/>
                  </a:lnTo>
                  <a:cubicBezTo>
                    <a:pt x="120" y="30"/>
                    <a:pt x="1" y="149"/>
                    <a:pt x="1" y="304"/>
                  </a:cubicBezTo>
                  <a:lnTo>
                    <a:pt x="1" y="1518"/>
                  </a:lnTo>
                  <a:cubicBezTo>
                    <a:pt x="1" y="1673"/>
                    <a:pt x="120" y="1792"/>
                    <a:pt x="263" y="1792"/>
                  </a:cubicBezTo>
                  <a:lnTo>
                    <a:pt x="1489" y="1792"/>
                  </a:lnTo>
                  <a:cubicBezTo>
                    <a:pt x="1632" y="1792"/>
                    <a:pt x="1751" y="1673"/>
                    <a:pt x="1751" y="1518"/>
                  </a:cubicBezTo>
                  <a:lnTo>
                    <a:pt x="1751" y="613"/>
                  </a:lnTo>
                  <a:lnTo>
                    <a:pt x="2108" y="304"/>
                  </a:lnTo>
                  <a:cubicBezTo>
                    <a:pt x="2203" y="256"/>
                    <a:pt x="2203" y="137"/>
                    <a:pt x="2144" y="65"/>
                  </a:cubicBezTo>
                  <a:cubicBezTo>
                    <a:pt x="2111" y="26"/>
                    <a:pt x="2059" y="1"/>
                    <a:pt x="2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3"/>
            <p:cNvSpPr/>
            <p:nvPr/>
          </p:nvSpPr>
          <p:spPr>
            <a:xfrm>
              <a:off x="1371622" y="3532434"/>
              <a:ext cx="70208" cy="56543"/>
            </a:xfrm>
            <a:custGeom>
              <a:avLst/>
              <a:gdLst/>
              <a:ahLst/>
              <a:cxnLst/>
              <a:rect l="l" t="t" r="r" b="b"/>
              <a:pathLst>
                <a:path w="2204" h="1775" extrusionOk="0">
                  <a:moveTo>
                    <a:pt x="1417" y="382"/>
                  </a:moveTo>
                  <a:lnTo>
                    <a:pt x="1417" y="465"/>
                  </a:lnTo>
                  <a:lnTo>
                    <a:pt x="1072" y="763"/>
                  </a:lnTo>
                  <a:lnTo>
                    <a:pt x="905" y="584"/>
                  </a:lnTo>
                  <a:cubicBezTo>
                    <a:pt x="874" y="547"/>
                    <a:pt x="827" y="529"/>
                    <a:pt x="779" y="529"/>
                  </a:cubicBezTo>
                  <a:cubicBezTo>
                    <a:pt x="734" y="529"/>
                    <a:pt x="690" y="544"/>
                    <a:pt x="655" y="572"/>
                  </a:cubicBezTo>
                  <a:cubicBezTo>
                    <a:pt x="584" y="632"/>
                    <a:pt x="584" y="751"/>
                    <a:pt x="632" y="822"/>
                  </a:cubicBezTo>
                  <a:lnTo>
                    <a:pt x="917" y="1120"/>
                  </a:lnTo>
                  <a:cubicBezTo>
                    <a:pt x="953" y="1168"/>
                    <a:pt x="989" y="1180"/>
                    <a:pt x="1048" y="1180"/>
                  </a:cubicBezTo>
                  <a:cubicBezTo>
                    <a:pt x="1096" y="1180"/>
                    <a:pt x="1132" y="1168"/>
                    <a:pt x="1167" y="1132"/>
                  </a:cubicBezTo>
                  <a:lnTo>
                    <a:pt x="1429" y="930"/>
                  </a:lnTo>
                  <a:lnTo>
                    <a:pt x="1417" y="1430"/>
                  </a:lnTo>
                  <a:lnTo>
                    <a:pt x="358" y="1430"/>
                  </a:lnTo>
                  <a:lnTo>
                    <a:pt x="358" y="382"/>
                  </a:lnTo>
                  <a:close/>
                  <a:moveTo>
                    <a:pt x="2012" y="1"/>
                  </a:moveTo>
                  <a:cubicBezTo>
                    <a:pt x="1969" y="1"/>
                    <a:pt x="1926" y="16"/>
                    <a:pt x="1894" y="49"/>
                  </a:cubicBezTo>
                  <a:lnTo>
                    <a:pt x="1727" y="180"/>
                  </a:lnTo>
                  <a:cubicBezTo>
                    <a:pt x="1679" y="96"/>
                    <a:pt x="1596" y="13"/>
                    <a:pt x="1489" y="13"/>
                  </a:cubicBezTo>
                  <a:lnTo>
                    <a:pt x="263" y="13"/>
                  </a:lnTo>
                  <a:cubicBezTo>
                    <a:pt x="120" y="13"/>
                    <a:pt x="1" y="132"/>
                    <a:pt x="1" y="287"/>
                  </a:cubicBezTo>
                  <a:lnTo>
                    <a:pt x="1" y="1501"/>
                  </a:lnTo>
                  <a:cubicBezTo>
                    <a:pt x="1" y="1656"/>
                    <a:pt x="120" y="1775"/>
                    <a:pt x="263" y="1775"/>
                  </a:cubicBezTo>
                  <a:lnTo>
                    <a:pt x="1489" y="1775"/>
                  </a:lnTo>
                  <a:cubicBezTo>
                    <a:pt x="1632" y="1775"/>
                    <a:pt x="1751" y="1656"/>
                    <a:pt x="1751" y="1501"/>
                  </a:cubicBezTo>
                  <a:lnTo>
                    <a:pt x="1751" y="608"/>
                  </a:lnTo>
                  <a:lnTo>
                    <a:pt x="2108" y="299"/>
                  </a:lnTo>
                  <a:cubicBezTo>
                    <a:pt x="2203" y="239"/>
                    <a:pt x="2203" y="144"/>
                    <a:pt x="2144" y="60"/>
                  </a:cubicBezTo>
                  <a:cubicBezTo>
                    <a:pt x="2111" y="22"/>
                    <a:pt x="2062" y="1"/>
                    <a:pt x="2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3"/>
            <p:cNvSpPr/>
            <p:nvPr/>
          </p:nvSpPr>
          <p:spPr>
            <a:xfrm>
              <a:off x="1371622" y="3605254"/>
              <a:ext cx="70208" cy="55810"/>
            </a:xfrm>
            <a:custGeom>
              <a:avLst/>
              <a:gdLst/>
              <a:ahLst/>
              <a:cxnLst/>
              <a:rect l="l" t="t" r="r" b="b"/>
              <a:pathLst>
                <a:path w="2204" h="1752" extrusionOk="0">
                  <a:moveTo>
                    <a:pt x="1417" y="358"/>
                  </a:moveTo>
                  <a:lnTo>
                    <a:pt x="1417" y="489"/>
                  </a:lnTo>
                  <a:lnTo>
                    <a:pt x="1072" y="787"/>
                  </a:lnTo>
                  <a:lnTo>
                    <a:pt x="905" y="608"/>
                  </a:lnTo>
                  <a:cubicBezTo>
                    <a:pt x="874" y="571"/>
                    <a:pt x="827" y="553"/>
                    <a:pt x="779" y="553"/>
                  </a:cubicBezTo>
                  <a:cubicBezTo>
                    <a:pt x="734" y="553"/>
                    <a:pt x="690" y="568"/>
                    <a:pt x="655" y="596"/>
                  </a:cubicBezTo>
                  <a:cubicBezTo>
                    <a:pt x="584" y="644"/>
                    <a:pt x="584" y="775"/>
                    <a:pt x="632" y="846"/>
                  </a:cubicBezTo>
                  <a:lnTo>
                    <a:pt x="917" y="1144"/>
                  </a:lnTo>
                  <a:cubicBezTo>
                    <a:pt x="953" y="1192"/>
                    <a:pt x="989" y="1203"/>
                    <a:pt x="1048" y="1203"/>
                  </a:cubicBezTo>
                  <a:cubicBezTo>
                    <a:pt x="1096" y="1203"/>
                    <a:pt x="1132" y="1192"/>
                    <a:pt x="1167" y="1156"/>
                  </a:cubicBezTo>
                  <a:lnTo>
                    <a:pt x="1429" y="953"/>
                  </a:lnTo>
                  <a:lnTo>
                    <a:pt x="1417" y="1406"/>
                  </a:lnTo>
                  <a:lnTo>
                    <a:pt x="358" y="1406"/>
                  </a:lnTo>
                  <a:lnTo>
                    <a:pt x="358" y="358"/>
                  </a:lnTo>
                  <a:close/>
                  <a:moveTo>
                    <a:pt x="263" y="1"/>
                  </a:moveTo>
                  <a:cubicBezTo>
                    <a:pt x="120" y="1"/>
                    <a:pt x="1" y="120"/>
                    <a:pt x="1" y="263"/>
                  </a:cubicBezTo>
                  <a:lnTo>
                    <a:pt x="1" y="1489"/>
                  </a:lnTo>
                  <a:cubicBezTo>
                    <a:pt x="1" y="1632"/>
                    <a:pt x="120" y="1751"/>
                    <a:pt x="263" y="1751"/>
                  </a:cubicBezTo>
                  <a:lnTo>
                    <a:pt x="1489" y="1751"/>
                  </a:lnTo>
                  <a:cubicBezTo>
                    <a:pt x="1632" y="1751"/>
                    <a:pt x="1751" y="1632"/>
                    <a:pt x="1751" y="1489"/>
                  </a:cubicBezTo>
                  <a:lnTo>
                    <a:pt x="1751" y="632"/>
                  </a:lnTo>
                  <a:lnTo>
                    <a:pt x="2108" y="322"/>
                  </a:lnTo>
                  <a:cubicBezTo>
                    <a:pt x="2191" y="263"/>
                    <a:pt x="2203" y="144"/>
                    <a:pt x="2132" y="72"/>
                  </a:cubicBezTo>
                  <a:cubicBezTo>
                    <a:pt x="2107" y="47"/>
                    <a:pt x="2062" y="32"/>
                    <a:pt x="2014" y="32"/>
                  </a:cubicBezTo>
                  <a:cubicBezTo>
                    <a:pt x="1972" y="32"/>
                    <a:pt x="1927" y="44"/>
                    <a:pt x="1894" y="72"/>
                  </a:cubicBezTo>
                  <a:lnTo>
                    <a:pt x="1739" y="191"/>
                  </a:lnTo>
                  <a:cubicBezTo>
                    <a:pt x="1715" y="84"/>
                    <a:pt x="1608" y="1"/>
                    <a:pt x="1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 name="Google Shape;893;p53"/>
          <p:cNvGrpSpPr/>
          <p:nvPr/>
        </p:nvGrpSpPr>
        <p:grpSpPr>
          <a:xfrm>
            <a:off x="1869435" y="3940678"/>
            <a:ext cx="284847" cy="373627"/>
            <a:chOff x="1805901" y="1960358"/>
            <a:chExt cx="284847" cy="373627"/>
          </a:xfrm>
        </p:grpSpPr>
        <p:sp>
          <p:nvSpPr>
            <p:cNvPr id="894" name="Google Shape;894;p53"/>
            <p:cNvSpPr/>
            <p:nvPr/>
          </p:nvSpPr>
          <p:spPr>
            <a:xfrm>
              <a:off x="1805901" y="1960358"/>
              <a:ext cx="284847" cy="373627"/>
            </a:xfrm>
            <a:custGeom>
              <a:avLst/>
              <a:gdLst/>
              <a:ahLst/>
              <a:cxnLst/>
              <a:rect l="l" t="t" r="r" b="b"/>
              <a:pathLst>
                <a:path w="8942" h="11729" extrusionOk="0">
                  <a:moveTo>
                    <a:pt x="8525" y="9395"/>
                  </a:moveTo>
                  <a:lnTo>
                    <a:pt x="8525" y="9764"/>
                  </a:lnTo>
                  <a:lnTo>
                    <a:pt x="3358" y="9764"/>
                  </a:lnTo>
                  <a:cubicBezTo>
                    <a:pt x="3239" y="9764"/>
                    <a:pt x="3155" y="9859"/>
                    <a:pt x="3155" y="9978"/>
                  </a:cubicBezTo>
                  <a:cubicBezTo>
                    <a:pt x="3155" y="10097"/>
                    <a:pt x="3239" y="10180"/>
                    <a:pt x="3358" y="10180"/>
                  </a:cubicBezTo>
                  <a:lnTo>
                    <a:pt x="8525" y="10180"/>
                  </a:lnTo>
                  <a:lnTo>
                    <a:pt x="8525" y="10490"/>
                  </a:lnTo>
                  <a:lnTo>
                    <a:pt x="6775" y="10490"/>
                  </a:lnTo>
                  <a:cubicBezTo>
                    <a:pt x="6656" y="10490"/>
                    <a:pt x="6561" y="10585"/>
                    <a:pt x="6561" y="10704"/>
                  </a:cubicBezTo>
                  <a:cubicBezTo>
                    <a:pt x="6561" y="10823"/>
                    <a:pt x="6656" y="10907"/>
                    <a:pt x="6775" y="10907"/>
                  </a:cubicBezTo>
                  <a:lnTo>
                    <a:pt x="8525" y="10907"/>
                  </a:lnTo>
                  <a:lnTo>
                    <a:pt x="8525" y="11264"/>
                  </a:lnTo>
                  <a:lnTo>
                    <a:pt x="1381" y="11264"/>
                  </a:lnTo>
                  <a:cubicBezTo>
                    <a:pt x="857" y="11264"/>
                    <a:pt x="441" y="10847"/>
                    <a:pt x="441" y="10335"/>
                  </a:cubicBezTo>
                  <a:cubicBezTo>
                    <a:pt x="441" y="10073"/>
                    <a:pt x="548" y="9835"/>
                    <a:pt x="715" y="9657"/>
                  </a:cubicBezTo>
                  <a:cubicBezTo>
                    <a:pt x="893" y="9478"/>
                    <a:pt x="1131" y="9395"/>
                    <a:pt x="1381" y="9395"/>
                  </a:cubicBezTo>
                  <a:close/>
                  <a:moveTo>
                    <a:pt x="1369" y="1"/>
                  </a:moveTo>
                  <a:cubicBezTo>
                    <a:pt x="619" y="1"/>
                    <a:pt x="0" y="620"/>
                    <a:pt x="0" y="1370"/>
                  </a:cubicBezTo>
                  <a:lnTo>
                    <a:pt x="0" y="10359"/>
                  </a:lnTo>
                  <a:cubicBezTo>
                    <a:pt x="0" y="11109"/>
                    <a:pt x="607" y="11728"/>
                    <a:pt x="1369" y="11728"/>
                  </a:cubicBezTo>
                  <a:lnTo>
                    <a:pt x="8739" y="11728"/>
                  </a:lnTo>
                  <a:cubicBezTo>
                    <a:pt x="8858" y="11728"/>
                    <a:pt x="8942" y="11645"/>
                    <a:pt x="8942" y="11526"/>
                  </a:cubicBezTo>
                  <a:lnTo>
                    <a:pt x="8942" y="2191"/>
                  </a:lnTo>
                  <a:cubicBezTo>
                    <a:pt x="8942" y="2072"/>
                    <a:pt x="8858" y="1989"/>
                    <a:pt x="8739" y="1989"/>
                  </a:cubicBezTo>
                  <a:cubicBezTo>
                    <a:pt x="8620" y="1989"/>
                    <a:pt x="8525" y="2072"/>
                    <a:pt x="8525" y="2191"/>
                  </a:cubicBezTo>
                  <a:lnTo>
                    <a:pt x="8525" y="8990"/>
                  </a:lnTo>
                  <a:lnTo>
                    <a:pt x="1596" y="8990"/>
                  </a:lnTo>
                  <a:lnTo>
                    <a:pt x="1596" y="7787"/>
                  </a:lnTo>
                  <a:cubicBezTo>
                    <a:pt x="1596" y="7668"/>
                    <a:pt x="1500" y="7585"/>
                    <a:pt x="1381" y="7585"/>
                  </a:cubicBezTo>
                  <a:cubicBezTo>
                    <a:pt x="1262" y="7585"/>
                    <a:pt x="1179" y="7668"/>
                    <a:pt x="1179" y="7787"/>
                  </a:cubicBezTo>
                  <a:lnTo>
                    <a:pt x="1179" y="9002"/>
                  </a:lnTo>
                  <a:cubicBezTo>
                    <a:pt x="905" y="9049"/>
                    <a:pt x="655" y="9168"/>
                    <a:pt x="441" y="9359"/>
                  </a:cubicBezTo>
                  <a:lnTo>
                    <a:pt x="441" y="1370"/>
                  </a:lnTo>
                  <a:cubicBezTo>
                    <a:pt x="441" y="929"/>
                    <a:pt x="762" y="548"/>
                    <a:pt x="1179" y="465"/>
                  </a:cubicBezTo>
                  <a:lnTo>
                    <a:pt x="1179" y="7109"/>
                  </a:lnTo>
                  <a:cubicBezTo>
                    <a:pt x="1179" y="7228"/>
                    <a:pt x="1262" y="7311"/>
                    <a:pt x="1381" y="7311"/>
                  </a:cubicBezTo>
                  <a:cubicBezTo>
                    <a:pt x="1500" y="7311"/>
                    <a:pt x="1596" y="7216"/>
                    <a:pt x="1596" y="7109"/>
                  </a:cubicBezTo>
                  <a:lnTo>
                    <a:pt x="1596" y="441"/>
                  </a:lnTo>
                  <a:lnTo>
                    <a:pt x="8525" y="441"/>
                  </a:lnTo>
                  <a:lnTo>
                    <a:pt x="8525" y="1489"/>
                  </a:lnTo>
                  <a:cubicBezTo>
                    <a:pt x="8525" y="1608"/>
                    <a:pt x="8620" y="1703"/>
                    <a:pt x="8739" y="1703"/>
                  </a:cubicBezTo>
                  <a:cubicBezTo>
                    <a:pt x="8847" y="1703"/>
                    <a:pt x="8942" y="1608"/>
                    <a:pt x="8942" y="1489"/>
                  </a:cubicBezTo>
                  <a:lnTo>
                    <a:pt x="8942" y="215"/>
                  </a:lnTo>
                  <a:cubicBezTo>
                    <a:pt x="8942" y="96"/>
                    <a:pt x="8847" y="1"/>
                    <a:pt x="8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3"/>
            <p:cNvSpPr/>
            <p:nvPr/>
          </p:nvSpPr>
          <p:spPr>
            <a:xfrm>
              <a:off x="1841929" y="2295249"/>
              <a:ext cx="165773" cy="13315"/>
            </a:xfrm>
            <a:custGeom>
              <a:avLst/>
              <a:gdLst/>
              <a:ahLst/>
              <a:cxnLst/>
              <a:rect l="l" t="t" r="r" b="b"/>
              <a:pathLst>
                <a:path w="5204" h="418" extrusionOk="0">
                  <a:moveTo>
                    <a:pt x="203" y="1"/>
                  </a:moveTo>
                  <a:cubicBezTo>
                    <a:pt x="84" y="1"/>
                    <a:pt x="0" y="84"/>
                    <a:pt x="0" y="203"/>
                  </a:cubicBezTo>
                  <a:cubicBezTo>
                    <a:pt x="0" y="322"/>
                    <a:pt x="84" y="418"/>
                    <a:pt x="203" y="418"/>
                  </a:cubicBezTo>
                  <a:lnTo>
                    <a:pt x="5001" y="418"/>
                  </a:lnTo>
                  <a:cubicBezTo>
                    <a:pt x="5120" y="418"/>
                    <a:pt x="5203" y="322"/>
                    <a:pt x="5203" y="203"/>
                  </a:cubicBezTo>
                  <a:cubicBezTo>
                    <a:pt x="5203" y="84"/>
                    <a:pt x="5120" y="1"/>
                    <a:pt x="5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578" name="Picture 2" descr="Brug (foto 07058 uit de beeldbank Heemkundekring Weerderheem Valkenswaard)">
            <a:extLst>
              <a:ext uri="{FF2B5EF4-FFF2-40B4-BE49-F238E27FC236}">
                <a16:creationId xmlns:a16="http://schemas.microsoft.com/office/drawing/2014/main" id="{DEFE9518-6279-3EA9-72DE-2BC962AA4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292" y="1178134"/>
            <a:ext cx="1163280" cy="707939"/>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Original WWII Dutch photo of blown up bridge in Eindhoven -  Oorlogsspullen.nl - Militaria shop">
            <a:extLst>
              <a:ext uri="{FF2B5EF4-FFF2-40B4-BE49-F238E27FC236}">
                <a16:creationId xmlns:a16="http://schemas.microsoft.com/office/drawing/2014/main" id="{6E34FD7F-5FDF-9004-2912-111FE2D17E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78" t="15805" r="10422" b="17663"/>
          <a:stretch/>
        </p:blipFill>
        <p:spPr bwMode="auto">
          <a:xfrm>
            <a:off x="3919292" y="2061625"/>
            <a:ext cx="1179212" cy="70680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Operatie Market Garden: Derde aanval op de Waalbruggen, 19 september 1944 -  TracesOfWar.nl">
            <a:extLst>
              <a:ext uri="{FF2B5EF4-FFF2-40B4-BE49-F238E27FC236}">
                <a16:creationId xmlns:a16="http://schemas.microsoft.com/office/drawing/2014/main" id="{466FB40F-BB85-5FF7-60E6-9CBFFBCB68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9293" y="2969013"/>
            <a:ext cx="1163280" cy="775839"/>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John Frost Brug">
            <a:extLst>
              <a:ext uri="{FF2B5EF4-FFF2-40B4-BE49-F238E27FC236}">
                <a16:creationId xmlns:a16="http://schemas.microsoft.com/office/drawing/2014/main" id="{D808269D-8977-7404-04FF-D0AECD4DEE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411" y="3885226"/>
            <a:ext cx="1212093" cy="73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953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2" name="Google Shape;562;p42"/>
          <p:cNvSpPr txBox="1">
            <a:spLocks noGrp="1"/>
          </p:cNvSpPr>
          <p:nvPr>
            <p:ph type="title"/>
          </p:nvPr>
        </p:nvSpPr>
        <p:spPr>
          <a:xfrm>
            <a:off x="713225" y="539512"/>
            <a:ext cx="4696800" cy="76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35.000 </a:t>
            </a:r>
            <a:endParaRPr dirty="0"/>
          </a:p>
        </p:txBody>
      </p:sp>
      <p:sp>
        <p:nvSpPr>
          <p:cNvPr id="563" name="Google Shape;563;p42"/>
          <p:cNvSpPr txBox="1">
            <a:spLocks noGrp="1"/>
          </p:cNvSpPr>
          <p:nvPr>
            <p:ph type="title" idx="2"/>
          </p:nvPr>
        </p:nvSpPr>
        <p:spPr>
          <a:xfrm>
            <a:off x="713225" y="1986030"/>
            <a:ext cx="4696800" cy="76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22.000</a:t>
            </a:r>
            <a:endParaRPr dirty="0"/>
          </a:p>
        </p:txBody>
      </p:sp>
      <p:sp>
        <p:nvSpPr>
          <p:cNvPr id="564" name="Google Shape;564;p42"/>
          <p:cNvSpPr txBox="1">
            <a:spLocks noGrp="1"/>
          </p:cNvSpPr>
          <p:nvPr>
            <p:ph type="subTitle" idx="3"/>
          </p:nvPr>
        </p:nvSpPr>
        <p:spPr>
          <a:xfrm>
            <a:off x="713225" y="2579407"/>
            <a:ext cx="4696800" cy="48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Dit waren niet alleen tanks, maar ook vrachtwagens om brandstof, munitie en eten te brengen!</a:t>
            </a:r>
            <a:endParaRPr sz="1400" dirty="0"/>
          </a:p>
        </p:txBody>
      </p:sp>
      <p:sp>
        <p:nvSpPr>
          <p:cNvPr id="565" name="Google Shape;565;p42"/>
          <p:cNvSpPr txBox="1">
            <a:spLocks noGrp="1"/>
          </p:cNvSpPr>
          <p:nvPr>
            <p:ph type="title" idx="4"/>
          </p:nvPr>
        </p:nvSpPr>
        <p:spPr>
          <a:xfrm>
            <a:off x="713225" y="3432574"/>
            <a:ext cx="4696800" cy="76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2573</a:t>
            </a:r>
            <a:endParaRPr dirty="0"/>
          </a:p>
        </p:txBody>
      </p:sp>
      <p:sp>
        <p:nvSpPr>
          <p:cNvPr id="566" name="Google Shape;566;p42"/>
          <p:cNvSpPr txBox="1">
            <a:spLocks noGrp="1"/>
          </p:cNvSpPr>
          <p:nvPr>
            <p:ph type="subTitle" idx="5"/>
          </p:nvPr>
        </p:nvSpPr>
        <p:spPr>
          <a:xfrm>
            <a:off x="634048" y="4028407"/>
            <a:ext cx="4696800" cy="48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1073 vliegtuigen brachten de soldaten naar de ‘dropzones’, waar de soldaten (met parachute) uit een vliegtuig sprongen om te gaan vechten.</a:t>
            </a:r>
            <a:endParaRPr dirty="0"/>
          </a:p>
        </p:txBody>
      </p:sp>
      <p:sp>
        <p:nvSpPr>
          <p:cNvPr id="568" name="Google Shape;568;p42"/>
          <p:cNvSpPr/>
          <p:nvPr/>
        </p:nvSpPr>
        <p:spPr>
          <a:xfrm rot="10800000">
            <a:off x="6203821" y="1569423"/>
            <a:ext cx="592800" cy="5928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9" name="Google Shape;569;p42"/>
          <p:cNvSpPr/>
          <p:nvPr/>
        </p:nvSpPr>
        <p:spPr>
          <a:xfrm>
            <a:off x="5114075" y="15354"/>
            <a:ext cx="591900" cy="5919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2" name="Google Shape;572;p42"/>
          <p:cNvGrpSpPr/>
          <p:nvPr/>
        </p:nvGrpSpPr>
        <p:grpSpPr>
          <a:xfrm rot="20943862">
            <a:off x="5228810" y="2124782"/>
            <a:ext cx="3811728" cy="3373040"/>
            <a:chOff x="6423048" y="1588077"/>
            <a:chExt cx="1907385" cy="2446475"/>
          </a:xfrm>
        </p:grpSpPr>
        <p:sp>
          <p:nvSpPr>
            <p:cNvPr id="573" name="Google Shape;573;p42"/>
            <p:cNvSpPr/>
            <p:nvPr/>
          </p:nvSpPr>
          <p:spPr>
            <a:xfrm rot="-10157445">
              <a:off x="7691551" y="3395671"/>
              <a:ext cx="589263" cy="589263"/>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74" name="Google Shape;574;p42"/>
            <p:cNvSpPr/>
            <p:nvPr/>
          </p:nvSpPr>
          <p:spPr>
            <a:xfrm rot="614687">
              <a:off x="6470705" y="1635734"/>
              <a:ext cx="588685" cy="588685"/>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575" name="Google Shape;575;p42"/>
          <p:cNvGrpSpPr/>
          <p:nvPr/>
        </p:nvGrpSpPr>
        <p:grpSpPr>
          <a:xfrm rot="430575">
            <a:off x="6673284" y="103002"/>
            <a:ext cx="2605215" cy="1989968"/>
            <a:chOff x="4688012" y="2837604"/>
            <a:chExt cx="2380639" cy="1960276"/>
          </a:xfrm>
        </p:grpSpPr>
        <p:sp>
          <p:nvSpPr>
            <p:cNvPr id="576" name="Google Shape;576;p42"/>
            <p:cNvSpPr/>
            <p:nvPr/>
          </p:nvSpPr>
          <p:spPr>
            <a:xfrm rot="10271105">
              <a:off x="6437720" y="4166950"/>
              <a:ext cx="589260" cy="58926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77" name="Google Shape;577;p42"/>
            <p:cNvSpPr/>
            <p:nvPr/>
          </p:nvSpPr>
          <p:spPr>
            <a:xfrm rot="-520508">
              <a:off x="4729044" y="2878637"/>
              <a:ext cx="588735" cy="588735"/>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3" name="Tijdelijke aanduiding voor afbeelding 2">
            <a:extLst>
              <a:ext uri="{FF2B5EF4-FFF2-40B4-BE49-F238E27FC236}">
                <a16:creationId xmlns:a16="http://schemas.microsoft.com/office/drawing/2014/main" id="{290989C7-6C55-6339-EA63-3F47B6917F78}"/>
              </a:ext>
            </a:extLst>
          </p:cNvPr>
          <p:cNvSpPr>
            <a:spLocks noGrp="1"/>
          </p:cNvSpPr>
          <p:nvPr>
            <p:ph type="pic" idx="6"/>
          </p:nvPr>
        </p:nvSpPr>
        <p:spPr>
          <a:xfrm>
            <a:off x="5218879" y="82846"/>
            <a:ext cx="1472938" cy="1986000"/>
          </a:xfrm>
        </p:spPr>
        <p:txBody>
          <a:bodyPr/>
          <a:lstStyle/>
          <a:p>
            <a:endParaRPr lang="nl-NL" dirty="0"/>
          </a:p>
        </p:txBody>
      </p:sp>
      <p:sp>
        <p:nvSpPr>
          <p:cNvPr id="5" name="Tijdelijke aanduiding voor afbeelding 4">
            <a:extLst>
              <a:ext uri="{FF2B5EF4-FFF2-40B4-BE49-F238E27FC236}">
                <a16:creationId xmlns:a16="http://schemas.microsoft.com/office/drawing/2014/main" id="{BF4A0DC6-AC67-B0A5-7C68-BC8DF25801DD}"/>
              </a:ext>
            </a:extLst>
          </p:cNvPr>
          <p:cNvSpPr>
            <a:spLocks noGrp="1"/>
          </p:cNvSpPr>
          <p:nvPr>
            <p:ph type="pic" idx="7"/>
          </p:nvPr>
        </p:nvSpPr>
        <p:spPr>
          <a:xfrm>
            <a:off x="5244839" y="2588894"/>
            <a:ext cx="3818082" cy="2453217"/>
          </a:xfrm>
        </p:spPr>
        <p:txBody>
          <a:bodyPr/>
          <a:lstStyle/>
          <a:p>
            <a:endParaRPr lang="nl-NL"/>
          </a:p>
        </p:txBody>
      </p:sp>
      <p:sp>
        <p:nvSpPr>
          <p:cNvPr id="7" name="Tijdelijke aanduiding voor afbeelding 6">
            <a:extLst>
              <a:ext uri="{FF2B5EF4-FFF2-40B4-BE49-F238E27FC236}">
                <a16:creationId xmlns:a16="http://schemas.microsoft.com/office/drawing/2014/main" id="{11AD9F0E-83E6-5982-CB8E-95D17173DE89}"/>
              </a:ext>
            </a:extLst>
          </p:cNvPr>
          <p:cNvSpPr>
            <a:spLocks noGrp="1"/>
          </p:cNvSpPr>
          <p:nvPr>
            <p:ph type="pic" idx="8"/>
          </p:nvPr>
        </p:nvSpPr>
        <p:spPr>
          <a:xfrm>
            <a:off x="6915750" y="175167"/>
            <a:ext cx="2072502" cy="1852848"/>
          </a:xfrm>
        </p:spPr>
        <p:txBody>
          <a:bodyPr/>
          <a:lstStyle/>
          <a:p>
            <a:endParaRPr lang="nl-NL" dirty="0"/>
          </a:p>
        </p:txBody>
      </p:sp>
      <p:sp>
        <p:nvSpPr>
          <p:cNvPr id="8" name="Tekstvak 7">
            <a:extLst>
              <a:ext uri="{FF2B5EF4-FFF2-40B4-BE49-F238E27FC236}">
                <a16:creationId xmlns:a16="http://schemas.microsoft.com/office/drawing/2014/main" id="{BCBCA18C-7642-E6B9-6BC0-1EA2EFD006FB}"/>
              </a:ext>
            </a:extLst>
          </p:cNvPr>
          <p:cNvSpPr txBox="1"/>
          <p:nvPr/>
        </p:nvSpPr>
        <p:spPr>
          <a:xfrm>
            <a:off x="2864424" y="874913"/>
            <a:ext cx="2270173" cy="338554"/>
          </a:xfrm>
          <a:prstGeom prst="rect">
            <a:avLst/>
          </a:prstGeom>
          <a:noFill/>
        </p:spPr>
        <p:txBody>
          <a:bodyPr wrap="none" rtlCol="0">
            <a:spAutoFit/>
          </a:bodyPr>
          <a:lstStyle/>
          <a:p>
            <a:r>
              <a:rPr lang="en-US" sz="1600" b="1" dirty="0" err="1"/>
              <a:t>luchtlandingstroepen</a:t>
            </a:r>
            <a:endParaRPr lang="nl-NL" sz="1600" b="1" dirty="0"/>
          </a:p>
        </p:txBody>
      </p:sp>
      <p:sp>
        <p:nvSpPr>
          <p:cNvPr id="9" name="Google Shape;561;p42">
            <a:extLst>
              <a:ext uri="{FF2B5EF4-FFF2-40B4-BE49-F238E27FC236}">
                <a16:creationId xmlns:a16="http://schemas.microsoft.com/office/drawing/2014/main" id="{7429D26E-DC55-9BB3-F1B1-A78423F87E9E}"/>
              </a:ext>
            </a:extLst>
          </p:cNvPr>
          <p:cNvSpPr txBox="1">
            <a:spLocks/>
          </p:cNvSpPr>
          <p:nvPr/>
        </p:nvSpPr>
        <p:spPr>
          <a:xfrm>
            <a:off x="742946" y="1103125"/>
            <a:ext cx="4696800" cy="483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1pPr>
            <a:lvl2pPr marL="914400" marR="0" lvl="1"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2pPr>
            <a:lvl3pPr marL="1371600" marR="0" lvl="2"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3pPr>
            <a:lvl4pPr marL="1828800" marR="0" lvl="3"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4pPr>
            <a:lvl5pPr marL="2286000" marR="0" lvl="4"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5pPr>
            <a:lvl6pPr marL="2743200" marR="0" lvl="5"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6pPr>
            <a:lvl7pPr marL="3200400" marR="0" lvl="6"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7pPr>
            <a:lvl8pPr marL="3657600" marR="0" lvl="7"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8pPr>
            <a:lvl9pPr marL="4114800" marR="0" lvl="8" indent="-317500" algn="ctr" rtl="0">
              <a:lnSpc>
                <a:spcPct val="100000"/>
              </a:lnSpc>
              <a:spcBef>
                <a:spcPts val="0"/>
              </a:spcBef>
              <a:spcAft>
                <a:spcPts val="0"/>
              </a:spcAft>
              <a:buClr>
                <a:schemeClr val="dk1"/>
              </a:buClr>
              <a:buSzPts val="1600"/>
              <a:buFont typeface="Public Sans"/>
              <a:buNone/>
              <a:defRPr sz="1600" b="0" i="0" u="none" strike="noStrike" cap="none">
                <a:solidFill>
                  <a:schemeClr val="dk1"/>
                </a:solidFill>
                <a:latin typeface="Public Sans"/>
                <a:ea typeface="Public Sans"/>
                <a:cs typeface="Public Sans"/>
                <a:sym typeface="Public Sans"/>
              </a:defRPr>
            </a:lvl9pPr>
          </a:lstStyle>
          <a:p>
            <a:pPr marL="0" indent="0"/>
            <a:r>
              <a:rPr lang="nl-NL" sz="1400" dirty="0"/>
              <a:t>Wist je dat veel luchtlandingstroepen dit vrijwillig deden? Ze kregen namelijk meer betaald dan een normale soldaat. </a:t>
            </a:r>
          </a:p>
        </p:txBody>
      </p:sp>
      <p:sp>
        <p:nvSpPr>
          <p:cNvPr id="10" name="Tekstvak 9">
            <a:extLst>
              <a:ext uri="{FF2B5EF4-FFF2-40B4-BE49-F238E27FC236}">
                <a16:creationId xmlns:a16="http://schemas.microsoft.com/office/drawing/2014/main" id="{8698DCF5-1AFF-90C1-0118-AFE87DE50F0F}"/>
              </a:ext>
            </a:extLst>
          </p:cNvPr>
          <p:cNvSpPr txBox="1"/>
          <p:nvPr/>
        </p:nvSpPr>
        <p:spPr>
          <a:xfrm>
            <a:off x="2864424" y="2338977"/>
            <a:ext cx="1233030" cy="338554"/>
          </a:xfrm>
          <a:prstGeom prst="rect">
            <a:avLst/>
          </a:prstGeom>
          <a:noFill/>
        </p:spPr>
        <p:txBody>
          <a:bodyPr wrap="none" rtlCol="0">
            <a:spAutoFit/>
          </a:bodyPr>
          <a:lstStyle/>
          <a:p>
            <a:r>
              <a:rPr lang="en-US" sz="1600" b="1" dirty="0" err="1"/>
              <a:t>voertuigen</a:t>
            </a:r>
            <a:endParaRPr lang="nl-NL" b="1" dirty="0"/>
          </a:p>
        </p:txBody>
      </p:sp>
      <p:sp>
        <p:nvSpPr>
          <p:cNvPr id="11" name="Tekstvak 10">
            <a:extLst>
              <a:ext uri="{FF2B5EF4-FFF2-40B4-BE49-F238E27FC236}">
                <a16:creationId xmlns:a16="http://schemas.microsoft.com/office/drawing/2014/main" id="{150AFE09-0C67-2830-89D7-445663FAFDB0}"/>
              </a:ext>
            </a:extLst>
          </p:cNvPr>
          <p:cNvSpPr txBox="1"/>
          <p:nvPr/>
        </p:nvSpPr>
        <p:spPr>
          <a:xfrm>
            <a:off x="2150049" y="3769587"/>
            <a:ext cx="1268296" cy="338554"/>
          </a:xfrm>
          <a:prstGeom prst="rect">
            <a:avLst/>
          </a:prstGeom>
          <a:noFill/>
        </p:spPr>
        <p:txBody>
          <a:bodyPr wrap="none" rtlCol="0">
            <a:spAutoFit/>
          </a:bodyPr>
          <a:lstStyle/>
          <a:p>
            <a:r>
              <a:rPr lang="en-US" sz="1600" b="1" dirty="0" err="1"/>
              <a:t>vliegtuigen</a:t>
            </a:r>
            <a:endParaRPr lang="nl-NL" b="1" dirty="0"/>
          </a:p>
        </p:txBody>
      </p:sp>
      <p:pic>
        <p:nvPicPr>
          <p:cNvPr id="15" name="Afbeelding 14">
            <a:extLst>
              <a:ext uri="{FF2B5EF4-FFF2-40B4-BE49-F238E27FC236}">
                <a16:creationId xmlns:a16="http://schemas.microsoft.com/office/drawing/2014/main" id="{46374F2F-906E-704B-5661-31DE65D841E5}"/>
              </a:ext>
            </a:extLst>
          </p:cNvPr>
          <p:cNvPicPr>
            <a:picLocks noChangeAspect="1"/>
          </p:cNvPicPr>
          <p:nvPr/>
        </p:nvPicPr>
        <p:blipFill>
          <a:blip r:embed="rId3"/>
          <a:stretch>
            <a:fillRect/>
          </a:stretch>
        </p:blipFill>
        <p:spPr>
          <a:xfrm>
            <a:off x="5280832" y="101389"/>
            <a:ext cx="1410986" cy="1935683"/>
          </a:xfrm>
          <a:prstGeom prst="rect">
            <a:avLst/>
          </a:prstGeom>
        </p:spPr>
      </p:pic>
      <p:pic>
        <p:nvPicPr>
          <p:cNvPr id="19458" name="Picture 2">
            <a:extLst>
              <a:ext uri="{FF2B5EF4-FFF2-40B4-BE49-F238E27FC236}">
                <a16:creationId xmlns:a16="http://schemas.microsoft.com/office/drawing/2014/main" id="{172F9E59-209D-585C-FA8E-577027B59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008" y="2561230"/>
            <a:ext cx="3824913" cy="248088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3EA9E5EA-9625-AFC9-1548-8416FE076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6570" y="175168"/>
            <a:ext cx="2039184" cy="184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511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10248" name="Picture 8" descr="Museum Liberation Garden">
            <a:extLst>
              <a:ext uri="{FF2B5EF4-FFF2-40B4-BE49-F238E27FC236}">
                <a16:creationId xmlns:a16="http://schemas.microsoft.com/office/drawing/2014/main" id="{D6ADCAF0-F803-197C-5B96-C72CA4F6F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1" y="1820990"/>
            <a:ext cx="4457700" cy="3322509"/>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888;p53">
            <a:extLst>
              <a:ext uri="{FF2B5EF4-FFF2-40B4-BE49-F238E27FC236}">
                <a16:creationId xmlns:a16="http://schemas.microsoft.com/office/drawing/2014/main" id="{D1DF31FE-E51D-627D-61AC-699EA8845FEF}"/>
              </a:ext>
            </a:extLst>
          </p:cNvPr>
          <p:cNvSpPr txBox="1"/>
          <p:nvPr/>
        </p:nvSpPr>
        <p:spPr>
          <a:xfrm>
            <a:off x="2197233" y="1179775"/>
            <a:ext cx="4829794" cy="54912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dirty="0">
                <a:solidFill>
                  <a:schemeClr val="bg1">
                    <a:lumMod val="90000"/>
                  </a:schemeClr>
                </a:solidFill>
                <a:latin typeface="Roboto Serif SemiBold"/>
                <a:ea typeface="Roboto Serif SemiBold"/>
                <a:cs typeface="Roboto Serif SemiBold"/>
                <a:sym typeface="Roboto Serif SemiBold"/>
              </a:rPr>
              <a:t>Valkenswaard</a:t>
            </a:r>
            <a:endParaRPr sz="1800" dirty="0">
              <a:solidFill>
                <a:schemeClr val="bg1">
                  <a:lumMod val="90000"/>
                </a:schemeClr>
              </a:solidFill>
              <a:latin typeface="Roboto Serif SemiBold"/>
              <a:ea typeface="Roboto Serif SemiBold"/>
              <a:cs typeface="Roboto Serif SemiBold"/>
              <a:sym typeface="Roboto Serif SemiBold"/>
            </a:endParaRPr>
          </a:p>
        </p:txBody>
      </p:sp>
      <p:sp>
        <p:nvSpPr>
          <p:cNvPr id="506" name="Google Shape;506;p38"/>
          <p:cNvSpPr txBox="1">
            <a:spLocks noGrp="1"/>
          </p:cNvSpPr>
          <p:nvPr>
            <p:ph type="title"/>
          </p:nvPr>
        </p:nvSpPr>
        <p:spPr>
          <a:xfrm>
            <a:off x="1777179" y="190039"/>
            <a:ext cx="7366821" cy="11449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Market Garden in Valkenswaard</a:t>
            </a:r>
            <a:endParaRPr dirty="0"/>
          </a:p>
        </p:txBody>
      </p:sp>
      <p:sp>
        <p:nvSpPr>
          <p:cNvPr id="508" name="Google Shape;508;p38"/>
          <p:cNvSpPr txBox="1">
            <a:spLocks noGrp="1"/>
          </p:cNvSpPr>
          <p:nvPr>
            <p:ph type="title" idx="2"/>
          </p:nvPr>
        </p:nvSpPr>
        <p:spPr>
          <a:xfrm>
            <a:off x="633313" y="399413"/>
            <a:ext cx="13242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pic>
        <p:nvPicPr>
          <p:cNvPr id="13" name="Picture 2" descr="6,376 Paratrooper Stock Photos, Pictures &amp; Royalty-Free Images - iStock | Ww2  paratrooper, Military paratrooper, Paratrooper toy">
            <a:extLst>
              <a:ext uri="{FF2B5EF4-FFF2-40B4-BE49-F238E27FC236}">
                <a16:creationId xmlns:a16="http://schemas.microsoft.com/office/drawing/2014/main" id="{0C7A922C-0451-6BB0-40E4-F34A1C18AA69}"/>
              </a:ext>
            </a:extLst>
          </p:cNvPr>
          <p:cNvPicPr>
            <a:picLocks noChangeAspect="1" noChangeArrowheads="1"/>
          </p:cNvPicPr>
          <p:nvPr/>
        </p:nvPicPr>
        <p:blipFill>
          <a:blip r:embed="rId4">
            <a:clrChange>
              <a:clrFrom>
                <a:srgbClr val="FFFFFF"/>
              </a:clrFrom>
              <a:clrTo>
                <a:srgbClr val="FFFFFF">
                  <a:alpha val="0"/>
                </a:srgbClr>
              </a:clrTo>
            </a:clrChange>
            <a:alphaModFix amt="85000"/>
            <a:extLst>
              <a:ext uri="{28A0092B-C50C-407E-A947-70E740481C1C}">
                <a14:useLocalDpi xmlns:a14="http://schemas.microsoft.com/office/drawing/2010/main" val="0"/>
              </a:ext>
            </a:extLst>
          </a:blip>
          <a:srcRect/>
          <a:stretch>
            <a:fillRect/>
          </a:stretch>
        </p:blipFill>
        <p:spPr bwMode="auto">
          <a:xfrm rot="935847">
            <a:off x="7894384" y="-1419948"/>
            <a:ext cx="1254005" cy="127483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iberation Route | Visit Valkenswaard">
            <a:extLst>
              <a:ext uri="{FF2B5EF4-FFF2-40B4-BE49-F238E27FC236}">
                <a16:creationId xmlns:a16="http://schemas.microsoft.com/office/drawing/2014/main" id="{FC6102A0-1B1A-B543-1096-5B52DE6822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79" y="1818329"/>
            <a:ext cx="4983233" cy="332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910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4" name="Afbeelding 3">
            <a:extLst>
              <a:ext uri="{FF2B5EF4-FFF2-40B4-BE49-F238E27FC236}">
                <a16:creationId xmlns:a16="http://schemas.microsoft.com/office/drawing/2014/main" id="{515708F0-EACE-40BB-8043-9A8E9B6EF8F5}"/>
              </a:ext>
            </a:extLst>
          </p:cNvPr>
          <p:cNvPicPr>
            <a:picLocks noChangeAspect="1"/>
          </p:cNvPicPr>
          <p:nvPr/>
        </p:nvPicPr>
        <p:blipFill>
          <a:blip r:embed="rId3"/>
          <a:stretch>
            <a:fillRect/>
          </a:stretch>
        </p:blipFill>
        <p:spPr>
          <a:xfrm>
            <a:off x="4409044" y="1263287"/>
            <a:ext cx="4734956" cy="2833408"/>
          </a:xfrm>
          <a:prstGeom prst="rect">
            <a:avLst/>
          </a:prstGeom>
        </p:spPr>
      </p:pic>
      <p:sp>
        <p:nvSpPr>
          <p:cNvPr id="2" name="Google Shape;888;p53">
            <a:extLst>
              <a:ext uri="{FF2B5EF4-FFF2-40B4-BE49-F238E27FC236}">
                <a16:creationId xmlns:a16="http://schemas.microsoft.com/office/drawing/2014/main" id="{D1DF31FE-E51D-627D-61AC-699EA8845FEF}"/>
              </a:ext>
            </a:extLst>
          </p:cNvPr>
          <p:cNvSpPr txBox="1"/>
          <p:nvPr/>
        </p:nvSpPr>
        <p:spPr>
          <a:xfrm>
            <a:off x="2197233" y="1179775"/>
            <a:ext cx="4829794" cy="54912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dirty="0">
                <a:solidFill>
                  <a:schemeClr val="bg1">
                    <a:lumMod val="90000"/>
                  </a:schemeClr>
                </a:solidFill>
                <a:latin typeface="Roboto Serif SemiBold"/>
                <a:ea typeface="Roboto Serif SemiBold"/>
                <a:cs typeface="Roboto Serif SemiBold"/>
                <a:sym typeface="Roboto Serif SemiBold"/>
              </a:rPr>
              <a:t>Valkenswaard</a:t>
            </a:r>
            <a:endParaRPr sz="1800" dirty="0">
              <a:solidFill>
                <a:schemeClr val="bg1">
                  <a:lumMod val="90000"/>
                </a:schemeClr>
              </a:solidFill>
              <a:latin typeface="Roboto Serif SemiBold"/>
              <a:ea typeface="Roboto Serif SemiBold"/>
              <a:cs typeface="Roboto Serif SemiBold"/>
              <a:sym typeface="Roboto Serif SemiBold"/>
            </a:endParaRPr>
          </a:p>
        </p:txBody>
      </p:sp>
      <p:sp>
        <p:nvSpPr>
          <p:cNvPr id="506" name="Google Shape;506;p38"/>
          <p:cNvSpPr txBox="1">
            <a:spLocks noGrp="1"/>
          </p:cNvSpPr>
          <p:nvPr>
            <p:ph type="title"/>
          </p:nvPr>
        </p:nvSpPr>
        <p:spPr>
          <a:xfrm>
            <a:off x="300804" y="-74789"/>
            <a:ext cx="7366821" cy="11449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Market Garden in Valkenswaard</a:t>
            </a:r>
            <a:endParaRPr sz="1400" dirty="0"/>
          </a:p>
        </p:txBody>
      </p:sp>
      <p:sp>
        <p:nvSpPr>
          <p:cNvPr id="508" name="Google Shape;508;p38"/>
          <p:cNvSpPr txBox="1">
            <a:spLocks noGrp="1"/>
          </p:cNvSpPr>
          <p:nvPr>
            <p:ph type="title" idx="2"/>
          </p:nvPr>
        </p:nvSpPr>
        <p:spPr>
          <a:xfrm>
            <a:off x="0" y="-495937"/>
            <a:ext cx="13242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dirty="0"/>
              <a:t>03</a:t>
            </a:r>
            <a:endParaRPr dirty="0"/>
          </a:p>
        </p:txBody>
      </p:sp>
      <p:pic>
        <p:nvPicPr>
          <p:cNvPr id="13" name="Picture 2" descr="6,376 Paratrooper Stock Photos, Pictures &amp; Royalty-Free Images - iStock | Ww2  paratrooper, Military paratrooper, Paratrooper toy">
            <a:extLst>
              <a:ext uri="{FF2B5EF4-FFF2-40B4-BE49-F238E27FC236}">
                <a16:creationId xmlns:a16="http://schemas.microsoft.com/office/drawing/2014/main" id="{0C7A922C-0451-6BB0-40E4-F34A1C18AA69}"/>
              </a:ext>
            </a:extLst>
          </p:cNvPr>
          <p:cNvPicPr>
            <a:picLocks noChangeAspect="1" noChangeArrowheads="1"/>
          </p:cNvPicPr>
          <p:nvPr/>
        </p:nvPicPr>
        <p:blipFill>
          <a:blip r:embed="rId4">
            <a:clrChange>
              <a:clrFrom>
                <a:srgbClr val="FFFFFF"/>
              </a:clrFrom>
              <a:clrTo>
                <a:srgbClr val="FFFFFF">
                  <a:alpha val="0"/>
                </a:srgbClr>
              </a:clrTo>
            </a:clrChange>
            <a:alphaModFix amt="85000"/>
            <a:extLst>
              <a:ext uri="{28A0092B-C50C-407E-A947-70E740481C1C}">
                <a14:useLocalDpi xmlns:a14="http://schemas.microsoft.com/office/drawing/2010/main" val="0"/>
              </a:ext>
            </a:extLst>
          </a:blip>
          <a:srcRect/>
          <a:stretch>
            <a:fillRect/>
          </a:stretch>
        </p:blipFill>
        <p:spPr bwMode="auto">
          <a:xfrm rot="935847">
            <a:off x="7894384" y="-1419948"/>
            <a:ext cx="1254005" cy="127483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en fataal oponthoud">
            <a:extLst>
              <a:ext uri="{FF2B5EF4-FFF2-40B4-BE49-F238E27FC236}">
                <a16:creationId xmlns:a16="http://schemas.microsoft.com/office/drawing/2014/main" id="{DB4C0278-F435-D7CB-5455-857A8DBDF7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876301"/>
            <a:ext cx="5268246" cy="4267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60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2" name="Google Shape;888;p53">
            <a:extLst>
              <a:ext uri="{FF2B5EF4-FFF2-40B4-BE49-F238E27FC236}">
                <a16:creationId xmlns:a16="http://schemas.microsoft.com/office/drawing/2014/main" id="{D1DF31FE-E51D-627D-61AC-699EA8845FEF}"/>
              </a:ext>
            </a:extLst>
          </p:cNvPr>
          <p:cNvSpPr txBox="1"/>
          <p:nvPr/>
        </p:nvSpPr>
        <p:spPr>
          <a:xfrm>
            <a:off x="2197233" y="1179775"/>
            <a:ext cx="4829794" cy="54912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dirty="0">
                <a:solidFill>
                  <a:schemeClr val="bg1">
                    <a:lumMod val="90000"/>
                  </a:schemeClr>
                </a:solidFill>
                <a:latin typeface="Roboto Serif SemiBold"/>
                <a:ea typeface="Roboto Serif SemiBold"/>
                <a:cs typeface="Roboto Serif SemiBold"/>
                <a:sym typeface="Roboto Serif SemiBold"/>
              </a:rPr>
              <a:t>Valkenswaard</a:t>
            </a:r>
            <a:endParaRPr sz="1800" dirty="0">
              <a:solidFill>
                <a:schemeClr val="bg1">
                  <a:lumMod val="90000"/>
                </a:schemeClr>
              </a:solidFill>
              <a:latin typeface="Roboto Serif SemiBold"/>
              <a:ea typeface="Roboto Serif SemiBold"/>
              <a:cs typeface="Roboto Serif SemiBold"/>
              <a:sym typeface="Roboto Serif SemiBold"/>
            </a:endParaRPr>
          </a:p>
        </p:txBody>
      </p:sp>
      <p:sp>
        <p:nvSpPr>
          <p:cNvPr id="506" name="Google Shape;506;p38"/>
          <p:cNvSpPr txBox="1">
            <a:spLocks noGrp="1"/>
          </p:cNvSpPr>
          <p:nvPr>
            <p:ph type="title"/>
          </p:nvPr>
        </p:nvSpPr>
        <p:spPr>
          <a:xfrm>
            <a:off x="300804" y="-74789"/>
            <a:ext cx="7366821" cy="11449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Market Garden in Valkenswaard</a:t>
            </a:r>
            <a:endParaRPr sz="1400" dirty="0"/>
          </a:p>
        </p:txBody>
      </p:sp>
      <p:sp>
        <p:nvSpPr>
          <p:cNvPr id="508" name="Google Shape;508;p38"/>
          <p:cNvSpPr txBox="1">
            <a:spLocks noGrp="1"/>
          </p:cNvSpPr>
          <p:nvPr>
            <p:ph type="title" idx="2"/>
          </p:nvPr>
        </p:nvSpPr>
        <p:spPr>
          <a:xfrm>
            <a:off x="0" y="-495937"/>
            <a:ext cx="13242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dirty="0"/>
              <a:t>03</a:t>
            </a:r>
            <a:endParaRPr dirty="0"/>
          </a:p>
        </p:txBody>
      </p:sp>
      <p:pic>
        <p:nvPicPr>
          <p:cNvPr id="13" name="Picture 2" descr="6,376 Paratrooper Stock Photos, Pictures &amp; Royalty-Free Images - iStock | Ww2  paratrooper, Military paratrooper, Paratrooper toy">
            <a:extLst>
              <a:ext uri="{FF2B5EF4-FFF2-40B4-BE49-F238E27FC236}">
                <a16:creationId xmlns:a16="http://schemas.microsoft.com/office/drawing/2014/main" id="{0C7A922C-0451-6BB0-40E4-F34A1C18AA69}"/>
              </a:ext>
            </a:extLst>
          </p:cNvPr>
          <p:cNvPicPr>
            <a:picLocks noChangeAspect="1" noChangeArrowheads="1"/>
          </p:cNvPicPr>
          <p:nvPr/>
        </p:nvPicPr>
        <p:blipFill>
          <a:blip r:embed="rId3">
            <a:clrChange>
              <a:clrFrom>
                <a:srgbClr val="FFFFFF"/>
              </a:clrFrom>
              <a:clrTo>
                <a:srgbClr val="FFFFFF">
                  <a:alpha val="0"/>
                </a:srgbClr>
              </a:clrTo>
            </a:clrChange>
            <a:alphaModFix amt="85000"/>
            <a:extLst>
              <a:ext uri="{28A0092B-C50C-407E-A947-70E740481C1C}">
                <a14:useLocalDpi xmlns:a14="http://schemas.microsoft.com/office/drawing/2010/main" val="0"/>
              </a:ext>
            </a:extLst>
          </a:blip>
          <a:srcRect/>
          <a:stretch>
            <a:fillRect/>
          </a:stretch>
        </p:blipFill>
        <p:spPr bwMode="auto">
          <a:xfrm rot="935847">
            <a:off x="7894384" y="-1419948"/>
            <a:ext cx="1254005" cy="127483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Een fataal oponthoud">
            <a:extLst>
              <a:ext uri="{FF2B5EF4-FFF2-40B4-BE49-F238E27FC236}">
                <a16:creationId xmlns:a16="http://schemas.microsoft.com/office/drawing/2014/main" id="{E60311A9-DE43-07C5-46F7-A8F78480E4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7175"/>
            <a:ext cx="3624170" cy="488632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otel de Markt, Valkenswaard | Hotel de Markt Valkenswaard">
            <a:extLst>
              <a:ext uri="{FF2B5EF4-FFF2-40B4-BE49-F238E27FC236}">
                <a16:creationId xmlns:a16="http://schemas.microsoft.com/office/drawing/2014/main" id="{4277E2D9-9217-5110-8BD2-F86D6C462A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686"/>
          <a:stretch/>
        </p:blipFill>
        <p:spPr bwMode="auto">
          <a:xfrm>
            <a:off x="3624170" y="248975"/>
            <a:ext cx="5519830" cy="494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318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 name="Afbeelding 4">
            <a:extLst>
              <a:ext uri="{FF2B5EF4-FFF2-40B4-BE49-F238E27FC236}">
                <a16:creationId xmlns:a16="http://schemas.microsoft.com/office/drawing/2014/main" id="{B2A2768C-7C18-1681-1AE1-3BDC50604419}"/>
              </a:ext>
            </a:extLst>
          </p:cNvPr>
          <p:cNvPicPr>
            <a:picLocks noChangeAspect="1"/>
          </p:cNvPicPr>
          <p:nvPr/>
        </p:nvPicPr>
        <p:blipFill>
          <a:blip r:embed="rId3"/>
          <a:stretch>
            <a:fillRect/>
          </a:stretch>
        </p:blipFill>
        <p:spPr>
          <a:xfrm>
            <a:off x="4861559" y="3261358"/>
            <a:ext cx="644853" cy="236220"/>
          </a:xfrm>
          <a:prstGeom prst="rect">
            <a:avLst/>
          </a:prstGeom>
        </p:spPr>
      </p:pic>
      <p:sp>
        <p:nvSpPr>
          <p:cNvPr id="2" name="Google Shape;888;p53">
            <a:extLst>
              <a:ext uri="{FF2B5EF4-FFF2-40B4-BE49-F238E27FC236}">
                <a16:creationId xmlns:a16="http://schemas.microsoft.com/office/drawing/2014/main" id="{D1DF31FE-E51D-627D-61AC-699EA8845FEF}"/>
              </a:ext>
            </a:extLst>
          </p:cNvPr>
          <p:cNvSpPr txBox="1"/>
          <p:nvPr/>
        </p:nvSpPr>
        <p:spPr>
          <a:xfrm>
            <a:off x="1958122" y="2728088"/>
            <a:ext cx="4829794" cy="54912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dirty="0">
                <a:solidFill>
                  <a:schemeClr val="bg1">
                    <a:lumMod val="90000"/>
                  </a:schemeClr>
                </a:solidFill>
                <a:latin typeface="Roboto Serif SemiBold"/>
                <a:ea typeface="Roboto Serif SemiBold"/>
                <a:cs typeface="Roboto Serif SemiBold"/>
                <a:sym typeface="Roboto Serif SemiBold"/>
              </a:rPr>
              <a:t>Valkenswaard</a:t>
            </a:r>
            <a:endParaRPr sz="1800" dirty="0">
              <a:solidFill>
                <a:schemeClr val="bg1">
                  <a:lumMod val="90000"/>
                </a:schemeClr>
              </a:solidFill>
              <a:latin typeface="Roboto Serif SemiBold"/>
              <a:ea typeface="Roboto Serif SemiBold"/>
              <a:cs typeface="Roboto Serif SemiBold"/>
              <a:sym typeface="Roboto Serif SemiBold"/>
            </a:endParaRPr>
          </a:p>
        </p:txBody>
      </p:sp>
      <p:sp>
        <p:nvSpPr>
          <p:cNvPr id="506" name="Google Shape;506;p38"/>
          <p:cNvSpPr txBox="1">
            <a:spLocks noGrp="1"/>
          </p:cNvSpPr>
          <p:nvPr>
            <p:ph type="title"/>
          </p:nvPr>
        </p:nvSpPr>
        <p:spPr>
          <a:xfrm>
            <a:off x="300804" y="-74789"/>
            <a:ext cx="7366821" cy="11449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Market Garden in Valkenswaard</a:t>
            </a:r>
            <a:endParaRPr sz="1400" dirty="0"/>
          </a:p>
        </p:txBody>
      </p:sp>
      <p:sp>
        <p:nvSpPr>
          <p:cNvPr id="508" name="Google Shape;508;p38"/>
          <p:cNvSpPr txBox="1">
            <a:spLocks noGrp="1"/>
          </p:cNvSpPr>
          <p:nvPr>
            <p:ph type="title" idx="2"/>
          </p:nvPr>
        </p:nvSpPr>
        <p:spPr>
          <a:xfrm>
            <a:off x="0" y="-495937"/>
            <a:ext cx="13242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dirty="0"/>
              <a:t>03</a:t>
            </a:r>
            <a:endParaRPr dirty="0"/>
          </a:p>
        </p:txBody>
      </p:sp>
      <p:pic>
        <p:nvPicPr>
          <p:cNvPr id="517" name="Google Shape;517;p38"/>
          <p:cNvPicPr preferRelativeResize="0"/>
          <p:nvPr/>
        </p:nvPicPr>
        <p:blipFill rotWithShape="1">
          <a:blip r:embed="rId4">
            <a:alphaModFix/>
          </a:blip>
          <a:srcRect l="6485" t="9678" r="7039" b="6309"/>
          <a:stretch/>
        </p:blipFill>
        <p:spPr>
          <a:xfrm rot="704876">
            <a:off x="6919105" y="1826004"/>
            <a:ext cx="1975889" cy="1491490"/>
          </a:xfrm>
          <a:prstGeom prst="rect">
            <a:avLst/>
          </a:prstGeom>
          <a:noFill/>
          <a:ln>
            <a:noFill/>
          </a:ln>
        </p:spPr>
      </p:pic>
      <p:sp>
        <p:nvSpPr>
          <p:cNvPr id="518" name="Google Shape;518;p38"/>
          <p:cNvSpPr/>
          <p:nvPr/>
        </p:nvSpPr>
        <p:spPr>
          <a:xfrm rot="782484">
            <a:off x="7968115" y="1728325"/>
            <a:ext cx="192772" cy="367645"/>
          </a:xfrm>
          <a:prstGeom prst="rect">
            <a:avLst/>
          </a:prstGeom>
          <a:solidFill>
            <a:srgbClr val="1F1F1F">
              <a:alpha val="295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antari"/>
              <a:ea typeface="Gantari"/>
              <a:cs typeface="Gantari"/>
              <a:sym typeface="Gantari"/>
            </a:endParaRPr>
          </a:p>
        </p:txBody>
      </p:sp>
      <p:sp>
        <p:nvSpPr>
          <p:cNvPr id="519" name="Google Shape;519;p38"/>
          <p:cNvSpPr txBox="1"/>
          <p:nvPr/>
        </p:nvSpPr>
        <p:spPr>
          <a:xfrm rot="711618">
            <a:off x="7095451" y="2216705"/>
            <a:ext cx="1623152" cy="83443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l-NL" sz="2000" i="1" dirty="0">
                <a:solidFill>
                  <a:schemeClr val="dk1"/>
                </a:solidFill>
                <a:latin typeface="Roboto Serif"/>
                <a:ea typeface="Roboto Serif"/>
                <a:cs typeface="Roboto Serif"/>
                <a:sym typeface="Roboto Serif"/>
              </a:rPr>
              <a:t>S</a:t>
            </a:r>
            <a:r>
              <a:rPr lang="en" sz="2000" i="1" dirty="0">
                <a:solidFill>
                  <a:schemeClr val="dk1"/>
                </a:solidFill>
                <a:latin typeface="Roboto Serif"/>
                <a:ea typeface="Roboto Serif"/>
                <a:cs typeface="Roboto Serif"/>
                <a:sym typeface="Roboto Serif"/>
              </a:rPr>
              <a:t>ept 1944</a:t>
            </a:r>
            <a:endParaRPr sz="2000" i="1" dirty="0">
              <a:solidFill>
                <a:schemeClr val="dk1"/>
              </a:solidFill>
              <a:latin typeface="Roboto Serif"/>
              <a:ea typeface="Roboto Serif"/>
              <a:cs typeface="Roboto Serif"/>
              <a:sym typeface="Roboto Serif"/>
            </a:endParaRPr>
          </a:p>
        </p:txBody>
      </p:sp>
      <p:pic>
        <p:nvPicPr>
          <p:cNvPr id="13" name="Picture 2" descr="6,376 Paratrooper Stock Photos, Pictures &amp; Royalty-Free Images - iStock | Ww2  paratrooper, Military paratrooper, Paratrooper toy">
            <a:extLst>
              <a:ext uri="{FF2B5EF4-FFF2-40B4-BE49-F238E27FC236}">
                <a16:creationId xmlns:a16="http://schemas.microsoft.com/office/drawing/2014/main" id="{0C7A922C-0451-6BB0-40E4-F34A1C18AA69}"/>
              </a:ext>
            </a:extLst>
          </p:cNvPr>
          <p:cNvPicPr>
            <a:picLocks noChangeAspect="1" noChangeArrowheads="1"/>
          </p:cNvPicPr>
          <p:nvPr/>
        </p:nvPicPr>
        <p:blipFill>
          <a:blip r:embed="rId5">
            <a:clrChange>
              <a:clrFrom>
                <a:srgbClr val="FFFFFF"/>
              </a:clrFrom>
              <a:clrTo>
                <a:srgbClr val="FFFFFF">
                  <a:alpha val="0"/>
                </a:srgbClr>
              </a:clrTo>
            </a:clrChange>
            <a:alphaModFix amt="85000"/>
            <a:extLst>
              <a:ext uri="{28A0092B-C50C-407E-A947-70E740481C1C}">
                <a14:useLocalDpi xmlns:a14="http://schemas.microsoft.com/office/drawing/2010/main" val="0"/>
              </a:ext>
            </a:extLst>
          </a:blip>
          <a:srcRect/>
          <a:stretch>
            <a:fillRect/>
          </a:stretch>
        </p:blipFill>
        <p:spPr bwMode="auto">
          <a:xfrm rot="935847">
            <a:off x="7894384" y="-1419948"/>
            <a:ext cx="1254005" cy="127483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5EE595E5-D230-BD2C-E592-2D5C762362C5}"/>
              </a:ext>
            </a:extLst>
          </p:cNvPr>
          <p:cNvPicPr>
            <a:picLocks noChangeAspect="1"/>
          </p:cNvPicPr>
          <p:nvPr/>
        </p:nvPicPr>
        <p:blipFill>
          <a:blip r:embed="rId6"/>
          <a:stretch>
            <a:fillRect/>
          </a:stretch>
        </p:blipFill>
        <p:spPr>
          <a:xfrm>
            <a:off x="0" y="982712"/>
            <a:ext cx="9144000" cy="4160788"/>
          </a:xfrm>
          <a:prstGeom prst="rect">
            <a:avLst/>
          </a:prstGeom>
        </p:spPr>
      </p:pic>
    </p:spTree>
    <p:extLst>
      <p:ext uri="{BB962C8B-B14F-4D97-AF65-F5344CB8AC3E}">
        <p14:creationId xmlns:p14="http://schemas.microsoft.com/office/powerpoint/2010/main" val="2279897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2" name="Google Shape;888;p53">
            <a:extLst>
              <a:ext uri="{FF2B5EF4-FFF2-40B4-BE49-F238E27FC236}">
                <a16:creationId xmlns:a16="http://schemas.microsoft.com/office/drawing/2014/main" id="{D1DF31FE-E51D-627D-61AC-699EA8845FEF}"/>
              </a:ext>
            </a:extLst>
          </p:cNvPr>
          <p:cNvSpPr txBox="1"/>
          <p:nvPr/>
        </p:nvSpPr>
        <p:spPr>
          <a:xfrm>
            <a:off x="2197233" y="1179775"/>
            <a:ext cx="4829794" cy="54912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dirty="0">
                <a:solidFill>
                  <a:schemeClr val="bg1">
                    <a:lumMod val="90000"/>
                  </a:schemeClr>
                </a:solidFill>
                <a:latin typeface="Roboto Serif SemiBold"/>
                <a:ea typeface="Roboto Serif SemiBold"/>
                <a:cs typeface="Roboto Serif SemiBold"/>
                <a:sym typeface="Roboto Serif SemiBold"/>
              </a:rPr>
              <a:t>Valkenswaard</a:t>
            </a:r>
            <a:endParaRPr sz="1800" dirty="0">
              <a:solidFill>
                <a:schemeClr val="bg1">
                  <a:lumMod val="90000"/>
                </a:schemeClr>
              </a:solidFill>
              <a:latin typeface="Roboto Serif SemiBold"/>
              <a:ea typeface="Roboto Serif SemiBold"/>
              <a:cs typeface="Roboto Serif SemiBold"/>
              <a:sym typeface="Roboto Serif SemiBold"/>
            </a:endParaRPr>
          </a:p>
        </p:txBody>
      </p:sp>
      <p:sp>
        <p:nvSpPr>
          <p:cNvPr id="506" name="Google Shape;506;p38"/>
          <p:cNvSpPr txBox="1">
            <a:spLocks noGrp="1"/>
          </p:cNvSpPr>
          <p:nvPr>
            <p:ph type="title"/>
          </p:nvPr>
        </p:nvSpPr>
        <p:spPr>
          <a:xfrm>
            <a:off x="300804" y="-74789"/>
            <a:ext cx="7366821" cy="11449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Market Garden in Valkenswaard</a:t>
            </a:r>
            <a:endParaRPr sz="1400" dirty="0"/>
          </a:p>
        </p:txBody>
      </p:sp>
      <p:sp>
        <p:nvSpPr>
          <p:cNvPr id="508" name="Google Shape;508;p38"/>
          <p:cNvSpPr txBox="1">
            <a:spLocks noGrp="1"/>
          </p:cNvSpPr>
          <p:nvPr>
            <p:ph type="title" idx="2"/>
          </p:nvPr>
        </p:nvSpPr>
        <p:spPr>
          <a:xfrm>
            <a:off x="0" y="-495937"/>
            <a:ext cx="13242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dirty="0"/>
              <a:t>03</a:t>
            </a:r>
            <a:endParaRPr dirty="0"/>
          </a:p>
        </p:txBody>
      </p:sp>
      <p:pic>
        <p:nvPicPr>
          <p:cNvPr id="517" name="Google Shape;517;p38"/>
          <p:cNvPicPr preferRelativeResize="0"/>
          <p:nvPr/>
        </p:nvPicPr>
        <p:blipFill rotWithShape="1">
          <a:blip r:embed="rId3">
            <a:alphaModFix/>
          </a:blip>
          <a:srcRect l="6485" t="9678" r="7039" b="6309"/>
          <a:stretch/>
        </p:blipFill>
        <p:spPr>
          <a:xfrm rot="704876">
            <a:off x="6919105" y="1826004"/>
            <a:ext cx="1975889" cy="1491490"/>
          </a:xfrm>
          <a:prstGeom prst="rect">
            <a:avLst/>
          </a:prstGeom>
          <a:noFill/>
          <a:ln>
            <a:noFill/>
          </a:ln>
        </p:spPr>
      </p:pic>
      <p:sp>
        <p:nvSpPr>
          <p:cNvPr id="518" name="Google Shape;518;p38"/>
          <p:cNvSpPr/>
          <p:nvPr/>
        </p:nvSpPr>
        <p:spPr>
          <a:xfrm rot="782484">
            <a:off x="7968115" y="1728325"/>
            <a:ext cx="192772" cy="367645"/>
          </a:xfrm>
          <a:prstGeom prst="rect">
            <a:avLst/>
          </a:prstGeom>
          <a:solidFill>
            <a:srgbClr val="1F1F1F">
              <a:alpha val="295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antari"/>
              <a:ea typeface="Gantari"/>
              <a:cs typeface="Gantari"/>
              <a:sym typeface="Gantari"/>
            </a:endParaRPr>
          </a:p>
        </p:txBody>
      </p:sp>
      <p:sp>
        <p:nvSpPr>
          <p:cNvPr id="519" name="Google Shape;519;p38"/>
          <p:cNvSpPr txBox="1"/>
          <p:nvPr/>
        </p:nvSpPr>
        <p:spPr>
          <a:xfrm rot="711618">
            <a:off x="7095451" y="2216705"/>
            <a:ext cx="1623152" cy="83443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l-NL" sz="2000" i="1" dirty="0">
                <a:solidFill>
                  <a:schemeClr val="dk1"/>
                </a:solidFill>
                <a:latin typeface="Roboto Serif"/>
                <a:ea typeface="Roboto Serif"/>
                <a:cs typeface="Roboto Serif"/>
                <a:sym typeface="Roboto Serif"/>
              </a:rPr>
              <a:t>S</a:t>
            </a:r>
            <a:r>
              <a:rPr lang="en" sz="2000" i="1" dirty="0">
                <a:solidFill>
                  <a:schemeClr val="dk1"/>
                </a:solidFill>
                <a:latin typeface="Roboto Serif"/>
                <a:ea typeface="Roboto Serif"/>
                <a:cs typeface="Roboto Serif"/>
                <a:sym typeface="Roboto Serif"/>
              </a:rPr>
              <a:t>ept 1944</a:t>
            </a:r>
            <a:endParaRPr sz="2000" i="1" dirty="0">
              <a:solidFill>
                <a:schemeClr val="dk1"/>
              </a:solidFill>
              <a:latin typeface="Roboto Serif"/>
              <a:ea typeface="Roboto Serif"/>
              <a:cs typeface="Roboto Serif"/>
              <a:sym typeface="Roboto Serif"/>
            </a:endParaRPr>
          </a:p>
        </p:txBody>
      </p:sp>
      <p:pic>
        <p:nvPicPr>
          <p:cNvPr id="13" name="Picture 2" descr="6,376 Paratrooper Stock Photos, Pictures &amp; Royalty-Free Images - iStock | Ww2  paratrooper, Military paratrooper, Paratrooper toy">
            <a:extLst>
              <a:ext uri="{FF2B5EF4-FFF2-40B4-BE49-F238E27FC236}">
                <a16:creationId xmlns:a16="http://schemas.microsoft.com/office/drawing/2014/main" id="{0C7A922C-0451-6BB0-40E4-F34A1C18AA69}"/>
              </a:ext>
            </a:extLst>
          </p:cNvPr>
          <p:cNvPicPr>
            <a:picLocks noChangeAspect="1" noChangeArrowheads="1"/>
          </p:cNvPicPr>
          <p:nvPr/>
        </p:nvPicPr>
        <p:blipFill>
          <a:blip r:embed="rId4">
            <a:clrChange>
              <a:clrFrom>
                <a:srgbClr val="FFFFFF"/>
              </a:clrFrom>
              <a:clrTo>
                <a:srgbClr val="FFFFFF">
                  <a:alpha val="0"/>
                </a:srgbClr>
              </a:clrTo>
            </a:clrChange>
            <a:alphaModFix amt="85000"/>
            <a:extLst>
              <a:ext uri="{28A0092B-C50C-407E-A947-70E740481C1C}">
                <a14:useLocalDpi xmlns:a14="http://schemas.microsoft.com/office/drawing/2010/main" val="0"/>
              </a:ext>
            </a:extLst>
          </a:blip>
          <a:srcRect/>
          <a:stretch>
            <a:fillRect/>
          </a:stretch>
        </p:blipFill>
        <p:spPr bwMode="auto">
          <a:xfrm rot="935847">
            <a:off x="7894384" y="-1419948"/>
            <a:ext cx="1254005" cy="127483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5EE595E5-D230-BD2C-E592-2D5C762362C5}"/>
              </a:ext>
            </a:extLst>
          </p:cNvPr>
          <p:cNvPicPr>
            <a:picLocks noChangeAspect="1"/>
          </p:cNvPicPr>
          <p:nvPr/>
        </p:nvPicPr>
        <p:blipFill>
          <a:blip r:embed="rId5"/>
          <a:stretch>
            <a:fillRect/>
          </a:stretch>
        </p:blipFill>
        <p:spPr>
          <a:xfrm>
            <a:off x="0" y="982712"/>
            <a:ext cx="9144000" cy="4160788"/>
          </a:xfrm>
          <a:prstGeom prst="rect">
            <a:avLst/>
          </a:prstGeom>
        </p:spPr>
      </p:pic>
      <p:pic>
        <p:nvPicPr>
          <p:cNvPr id="5" name="Afbeelding 4">
            <a:extLst>
              <a:ext uri="{FF2B5EF4-FFF2-40B4-BE49-F238E27FC236}">
                <a16:creationId xmlns:a16="http://schemas.microsoft.com/office/drawing/2014/main" id="{B2A2768C-7C18-1681-1AE1-3BDC50604419}"/>
              </a:ext>
            </a:extLst>
          </p:cNvPr>
          <p:cNvPicPr>
            <a:picLocks noChangeAspect="1"/>
          </p:cNvPicPr>
          <p:nvPr/>
        </p:nvPicPr>
        <p:blipFill>
          <a:blip r:embed="rId6"/>
          <a:stretch>
            <a:fillRect/>
          </a:stretch>
        </p:blipFill>
        <p:spPr>
          <a:xfrm>
            <a:off x="-33337" y="1069763"/>
            <a:ext cx="10038572" cy="4073737"/>
          </a:xfrm>
          <a:prstGeom prst="rect">
            <a:avLst/>
          </a:prstGeom>
        </p:spPr>
      </p:pic>
    </p:spTree>
    <p:extLst>
      <p:ext uri="{BB962C8B-B14F-4D97-AF65-F5344CB8AC3E}">
        <p14:creationId xmlns:p14="http://schemas.microsoft.com/office/powerpoint/2010/main" val="463885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5"/>
          <p:cNvSpPr txBox="1">
            <a:spLocks noGrp="1"/>
          </p:cNvSpPr>
          <p:nvPr>
            <p:ph type="ctrTitle"/>
          </p:nvPr>
        </p:nvSpPr>
        <p:spPr>
          <a:xfrm>
            <a:off x="701644" y="-1257977"/>
            <a:ext cx="5197500" cy="212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i="1" dirty="0">
                <a:latin typeface="Roboto Serif"/>
                <a:ea typeface="Roboto Serif"/>
                <a:cs typeface="Roboto Serif"/>
                <a:sym typeface="Roboto Serif"/>
              </a:rPr>
              <a:t>80 </a:t>
            </a:r>
            <a:r>
              <a:rPr lang="en-US" i="1" dirty="0" err="1">
                <a:latin typeface="Roboto Serif"/>
                <a:ea typeface="Roboto Serif"/>
                <a:cs typeface="Roboto Serif"/>
                <a:sym typeface="Roboto Serif"/>
              </a:rPr>
              <a:t>jaar</a:t>
            </a:r>
            <a:r>
              <a:rPr lang="en-US" i="1" dirty="0">
                <a:latin typeface="Roboto Serif"/>
                <a:ea typeface="Roboto Serif"/>
                <a:cs typeface="Roboto Serif"/>
                <a:sym typeface="Roboto Serif"/>
              </a:rPr>
              <a:t> </a:t>
            </a:r>
            <a:r>
              <a:rPr lang="en-US" i="1" dirty="0" err="1">
                <a:latin typeface="Roboto Serif"/>
                <a:ea typeface="Roboto Serif"/>
                <a:cs typeface="Roboto Serif"/>
                <a:sym typeface="Roboto Serif"/>
              </a:rPr>
              <a:t>vrijheid</a:t>
            </a:r>
            <a:endParaRPr i="1" dirty="0">
              <a:latin typeface="Roboto Serif"/>
              <a:ea typeface="Roboto Serif"/>
              <a:cs typeface="Roboto Serif"/>
              <a:sym typeface="Roboto Serif"/>
            </a:endParaRPr>
          </a:p>
        </p:txBody>
      </p:sp>
      <p:sp>
        <p:nvSpPr>
          <p:cNvPr id="454" name="Google Shape;454;p35"/>
          <p:cNvSpPr txBox="1">
            <a:spLocks noGrp="1"/>
          </p:cNvSpPr>
          <p:nvPr>
            <p:ph type="subTitle" idx="1"/>
          </p:nvPr>
        </p:nvSpPr>
        <p:spPr>
          <a:xfrm>
            <a:off x="4065873" y="4742150"/>
            <a:ext cx="4528800" cy="4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Een</a:t>
            </a:r>
            <a:r>
              <a:rPr lang="en-US" dirty="0"/>
              <a:t> </a:t>
            </a:r>
            <a:r>
              <a:rPr lang="en-US" dirty="0" err="1"/>
              <a:t>samenwerking</a:t>
            </a:r>
            <a:r>
              <a:rPr lang="en-US" dirty="0"/>
              <a:t> van</a:t>
            </a:r>
            <a:endParaRPr dirty="0"/>
          </a:p>
        </p:txBody>
      </p:sp>
      <p:grpSp>
        <p:nvGrpSpPr>
          <p:cNvPr id="456" name="Google Shape;456;p35"/>
          <p:cNvGrpSpPr/>
          <p:nvPr/>
        </p:nvGrpSpPr>
        <p:grpSpPr>
          <a:xfrm rot="21027010">
            <a:off x="6491999" y="85449"/>
            <a:ext cx="1571603" cy="2443623"/>
            <a:chOff x="6419364" y="191095"/>
            <a:chExt cx="2484618" cy="2967516"/>
          </a:xfrm>
        </p:grpSpPr>
        <p:sp>
          <p:nvSpPr>
            <p:cNvPr id="457" name="Google Shape;457;p35"/>
            <p:cNvSpPr/>
            <p:nvPr/>
          </p:nvSpPr>
          <p:spPr>
            <a:xfrm rot="-10252217">
              <a:off x="8183781" y="2438410"/>
              <a:ext cx="671203" cy="671203"/>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58" name="Google Shape;458;p35"/>
            <p:cNvSpPr/>
            <p:nvPr/>
          </p:nvSpPr>
          <p:spPr>
            <a:xfrm rot="546997">
              <a:off x="6468231" y="239962"/>
              <a:ext cx="670267" cy="670267"/>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460" name="Google Shape;460;p35"/>
          <p:cNvGrpSpPr/>
          <p:nvPr/>
        </p:nvGrpSpPr>
        <p:grpSpPr>
          <a:xfrm rot="608740">
            <a:off x="604582" y="921034"/>
            <a:ext cx="3150361" cy="1768878"/>
            <a:chOff x="5969010" y="3122153"/>
            <a:chExt cx="2973028" cy="2235544"/>
          </a:xfrm>
        </p:grpSpPr>
        <p:sp>
          <p:nvSpPr>
            <p:cNvPr id="461" name="Google Shape;461;p35"/>
            <p:cNvSpPr/>
            <p:nvPr/>
          </p:nvSpPr>
          <p:spPr>
            <a:xfrm rot="10256506">
              <a:off x="8169546" y="4585205"/>
              <a:ext cx="720283" cy="720283"/>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2" name="Google Shape;462;p35"/>
            <p:cNvSpPr/>
            <p:nvPr/>
          </p:nvSpPr>
          <p:spPr>
            <a:xfrm rot="-543945">
              <a:off x="6021215" y="3174358"/>
              <a:ext cx="719690" cy="71969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pic>
        <p:nvPicPr>
          <p:cNvPr id="463" name="Google Shape;463;p35"/>
          <p:cNvPicPr preferRelativeResize="0"/>
          <p:nvPr/>
        </p:nvPicPr>
        <p:blipFill rotWithShape="1">
          <a:blip r:embed="rId3">
            <a:alphaModFix/>
          </a:blip>
          <a:srcRect l="3880" t="9257" r="5028" b="9395"/>
          <a:stretch/>
        </p:blipFill>
        <p:spPr>
          <a:xfrm>
            <a:off x="7379563" y="3214200"/>
            <a:ext cx="1527675" cy="1339099"/>
          </a:xfrm>
          <a:prstGeom prst="rect">
            <a:avLst/>
          </a:prstGeom>
          <a:noFill/>
          <a:ln>
            <a:noFill/>
          </a:ln>
        </p:spPr>
      </p:pic>
      <p:sp>
        <p:nvSpPr>
          <p:cNvPr id="464" name="Google Shape;464;p35"/>
          <p:cNvSpPr/>
          <p:nvPr/>
        </p:nvSpPr>
        <p:spPr>
          <a:xfrm>
            <a:off x="8046950" y="3144099"/>
            <a:ext cx="192900" cy="322500"/>
          </a:xfrm>
          <a:prstGeom prst="rect">
            <a:avLst/>
          </a:prstGeom>
          <a:solidFill>
            <a:srgbClr val="1F1F1F">
              <a:alpha val="295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antari"/>
              <a:ea typeface="Gantari"/>
              <a:cs typeface="Gantari"/>
              <a:sym typeface="Gantari"/>
            </a:endParaRPr>
          </a:p>
        </p:txBody>
      </p:sp>
      <p:sp>
        <p:nvSpPr>
          <p:cNvPr id="465" name="Google Shape;465;p35"/>
          <p:cNvSpPr txBox="1"/>
          <p:nvPr/>
        </p:nvSpPr>
        <p:spPr>
          <a:xfrm>
            <a:off x="7742324" y="3420440"/>
            <a:ext cx="885900" cy="8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i="1" dirty="0">
                <a:solidFill>
                  <a:schemeClr val="dk1"/>
                </a:solidFill>
                <a:latin typeface="Roboto Serif"/>
                <a:ea typeface="Roboto Serif"/>
                <a:cs typeface="Roboto Serif"/>
                <a:sym typeface="Roboto Serif"/>
              </a:rPr>
              <a:t>1944</a:t>
            </a:r>
            <a:endParaRPr sz="2000" i="1" dirty="0">
              <a:solidFill>
                <a:schemeClr val="dk1"/>
              </a:solidFill>
              <a:latin typeface="Roboto Serif"/>
              <a:ea typeface="Roboto Serif"/>
              <a:cs typeface="Roboto Serif"/>
              <a:sym typeface="Roboto Serif"/>
            </a:endParaRPr>
          </a:p>
        </p:txBody>
      </p:sp>
      <p:pic>
        <p:nvPicPr>
          <p:cNvPr id="1026" name="Picture 2" descr="Operatie Market Garden">
            <a:extLst>
              <a:ext uri="{FF2B5EF4-FFF2-40B4-BE49-F238E27FC236}">
                <a16:creationId xmlns:a16="http://schemas.microsoft.com/office/drawing/2014/main" id="{95AB93ED-2DC2-4CB0-EDCB-9BBC51CE1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502" y="916390"/>
            <a:ext cx="2471033" cy="18549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eratie Market Garden, of de 'Slag om Arnhem' | Historiek">
            <a:extLst>
              <a:ext uri="{FF2B5EF4-FFF2-40B4-BE49-F238E27FC236}">
                <a16:creationId xmlns:a16="http://schemas.microsoft.com/office/drawing/2014/main" id="{A02DACC8-2030-34F6-211F-566A350D7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153" y="3114625"/>
            <a:ext cx="2540170" cy="175895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afbeelding 2">
            <a:extLst>
              <a:ext uri="{FF2B5EF4-FFF2-40B4-BE49-F238E27FC236}">
                <a16:creationId xmlns:a16="http://schemas.microsoft.com/office/drawing/2014/main" id="{C441D074-CF30-B9DE-71CC-2A027007ACAC}"/>
              </a:ext>
            </a:extLst>
          </p:cNvPr>
          <p:cNvSpPr>
            <a:spLocks noGrp="1"/>
          </p:cNvSpPr>
          <p:nvPr>
            <p:ph type="pic" idx="4"/>
          </p:nvPr>
        </p:nvSpPr>
        <p:spPr>
          <a:xfrm>
            <a:off x="923613" y="3105601"/>
            <a:ext cx="2592995" cy="1723990"/>
          </a:xfrm>
        </p:spPr>
        <p:txBody>
          <a:bodyPr/>
          <a:lstStyle/>
          <a:p>
            <a:endParaRPr lang="nl-NL" dirty="0"/>
          </a:p>
        </p:txBody>
      </p:sp>
      <p:grpSp>
        <p:nvGrpSpPr>
          <p:cNvPr id="467" name="Google Shape;467;p35"/>
          <p:cNvGrpSpPr/>
          <p:nvPr/>
        </p:nvGrpSpPr>
        <p:grpSpPr>
          <a:xfrm rot="62182">
            <a:off x="804253" y="3019531"/>
            <a:ext cx="2843004" cy="1921376"/>
            <a:chOff x="4783004" y="3459038"/>
            <a:chExt cx="3525193" cy="1742147"/>
          </a:xfrm>
        </p:grpSpPr>
        <p:sp>
          <p:nvSpPr>
            <p:cNvPr id="468" name="Google Shape;468;p35"/>
            <p:cNvSpPr/>
            <p:nvPr/>
          </p:nvSpPr>
          <p:spPr>
            <a:xfrm rot="10732948">
              <a:off x="7718042" y="4611029"/>
              <a:ext cx="584511" cy="584511"/>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9" name="Google Shape;469;p35"/>
            <p:cNvSpPr/>
            <p:nvPr/>
          </p:nvSpPr>
          <p:spPr>
            <a:xfrm rot="-49410">
              <a:off x="4787174" y="3463208"/>
              <a:ext cx="584460" cy="58446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5" name="Tijdelijke aanduiding voor afbeelding 4">
            <a:extLst>
              <a:ext uri="{FF2B5EF4-FFF2-40B4-BE49-F238E27FC236}">
                <a16:creationId xmlns:a16="http://schemas.microsoft.com/office/drawing/2014/main" id="{77EBB056-B68B-8997-F986-D5ACD2C9B988}"/>
              </a:ext>
            </a:extLst>
          </p:cNvPr>
          <p:cNvSpPr>
            <a:spLocks noGrp="1"/>
          </p:cNvSpPr>
          <p:nvPr>
            <p:ph type="pic" idx="3"/>
          </p:nvPr>
        </p:nvSpPr>
        <p:spPr>
          <a:xfrm rot="43146">
            <a:off x="907994" y="891508"/>
            <a:ext cx="2547179" cy="1837315"/>
          </a:xfrm>
        </p:spPr>
        <p:txBody>
          <a:bodyPr/>
          <a:lstStyle/>
          <a:p>
            <a:endParaRPr lang="nl-NL" dirty="0"/>
          </a:p>
        </p:txBody>
      </p:sp>
      <p:sp>
        <p:nvSpPr>
          <p:cNvPr id="7" name="Tijdelijke aanduiding voor afbeelding 6">
            <a:extLst>
              <a:ext uri="{FF2B5EF4-FFF2-40B4-BE49-F238E27FC236}">
                <a16:creationId xmlns:a16="http://schemas.microsoft.com/office/drawing/2014/main" id="{FA7C60E8-8B1D-B545-82E4-FE4416D3E476}"/>
              </a:ext>
            </a:extLst>
          </p:cNvPr>
          <p:cNvSpPr>
            <a:spLocks noGrp="1"/>
          </p:cNvSpPr>
          <p:nvPr>
            <p:ph type="pic" idx="2"/>
          </p:nvPr>
        </p:nvSpPr>
        <p:spPr>
          <a:xfrm>
            <a:off x="6556480" y="333700"/>
            <a:ext cx="1514547" cy="1947395"/>
          </a:xfrm>
        </p:spPr>
        <p:txBody>
          <a:bodyPr/>
          <a:lstStyle/>
          <a:p>
            <a:endParaRPr lang="nl-NL" dirty="0"/>
          </a:p>
        </p:txBody>
      </p:sp>
      <p:pic>
        <p:nvPicPr>
          <p:cNvPr id="1032" name="Picture 8" descr="Operation Market Garden - Wikipedia">
            <a:extLst>
              <a:ext uri="{FF2B5EF4-FFF2-40B4-BE49-F238E27FC236}">
                <a16:creationId xmlns:a16="http://schemas.microsoft.com/office/drawing/2014/main" id="{21F7F98F-B28D-F92D-5529-58D0D5A3A3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5975" y="389233"/>
            <a:ext cx="1447279" cy="184857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C99B3A36-4A11-C26B-C023-F079E57B5C63}"/>
              </a:ext>
            </a:extLst>
          </p:cNvPr>
          <p:cNvPicPr>
            <a:picLocks noChangeAspect="1"/>
          </p:cNvPicPr>
          <p:nvPr/>
        </p:nvPicPr>
        <p:blipFill>
          <a:blip r:embed="rId7"/>
          <a:srcRect l="16826"/>
          <a:stretch/>
        </p:blipFill>
        <p:spPr>
          <a:xfrm>
            <a:off x="8069544" y="4633399"/>
            <a:ext cx="1072973" cy="510101"/>
          </a:xfrm>
          <a:prstGeom prst="rect">
            <a:avLst/>
          </a:prstGeom>
        </p:spPr>
      </p:pic>
      <p:pic>
        <p:nvPicPr>
          <p:cNvPr id="11" name="Afbeelding 10">
            <a:extLst>
              <a:ext uri="{FF2B5EF4-FFF2-40B4-BE49-F238E27FC236}">
                <a16:creationId xmlns:a16="http://schemas.microsoft.com/office/drawing/2014/main" id="{9FCD1C11-94B9-8D0B-ECB4-144784A50825}"/>
              </a:ext>
            </a:extLst>
          </p:cNvPr>
          <p:cNvPicPr>
            <a:picLocks noChangeAspect="1"/>
          </p:cNvPicPr>
          <p:nvPr/>
        </p:nvPicPr>
        <p:blipFill>
          <a:blip r:embed="rId8"/>
          <a:stretch>
            <a:fillRect/>
          </a:stretch>
        </p:blipFill>
        <p:spPr>
          <a:xfrm>
            <a:off x="6427026" y="4742150"/>
            <a:ext cx="1642518" cy="401350"/>
          </a:xfrm>
          <a:prstGeom prst="rect">
            <a:avLst/>
          </a:prstGeom>
        </p:spPr>
      </p:pic>
      <p:sp>
        <p:nvSpPr>
          <p:cNvPr id="12" name="Google Shape;454;p35">
            <a:extLst>
              <a:ext uri="{FF2B5EF4-FFF2-40B4-BE49-F238E27FC236}">
                <a16:creationId xmlns:a16="http://schemas.microsoft.com/office/drawing/2014/main" id="{5C63A0C5-EF84-6213-B138-093F81BF4D4F}"/>
              </a:ext>
            </a:extLst>
          </p:cNvPr>
          <p:cNvSpPr txBox="1">
            <a:spLocks/>
          </p:cNvSpPr>
          <p:nvPr/>
        </p:nvSpPr>
        <p:spPr>
          <a:xfrm>
            <a:off x="701644" y="278846"/>
            <a:ext cx="4528800" cy="475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ublic Sans"/>
              <a:buNone/>
              <a:defRPr sz="1600" b="0" i="0" u="none" strike="noStrike" cap="none">
                <a:solidFill>
                  <a:schemeClr val="dk1"/>
                </a:solidFill>
                <a:latin typeface="Public Sans"/>
                <a:ea typeface="Public Sans"/>
                <a:cs typeface="Public Sans"/>
                <a:sym typeface="Public Sans"/>
              </a:defRPr>
            </a:lvl1pPr>
            <a:lvl2pPr marL="914400" marR="0" lvl="1" indent="-317500" algn="ctr" rtl="0">
              <a:lnSpc>
                <a:spcPct val="100000"/>
              </a:lnSpc>
              <a:spcBef>
                <a:spcPts val="0"/>
              </a:spcBef>
              <a:spcAft>
                <a:spcPts val="0"/>
              </a:spcAft>
              <a:buClr>
                <a:schemeClr val="dk1"/>
              </a:buClr>
              <a:buSzPts val="1800"/>
              <a:buFont typeface="Public Sans"/>
              <a:buNone/>
              <a:defRPr sz="1800" b="0" i="0" u="none" strike="noStrike" cap="none">
                <a:solidFill>
                  <a:schemeClr val="dk1"/>
                </a:solidFill>
                <a:latin typeface="Public Sans"/>
                <a:ea typeface="Public Sans"/>
                <a:cs typeface="Public Sans"/>
                <a:sym typeface="Public Sans"/>
              </a:defRPr>
            </a:lvl2pPr>
            <a:lvl3pPr marL="1371600" marR="0" lvl="2" indent="-317500" algn="ctr" rtl="0">
              <a:lnSpc>
                <a:spcPct val="100000"/>
              </a:lnSpc>
              <a:spcBef>
                <a:spcPts val="0"/>
              </a:spcBef>
              <a:spcAft>
                <a:spcPts val="0"/>
              </a:spcAft>
              <a:buClr>
                <a:schemeClr val="dk1"/>
              </a:buClr>
              <a:buSzPts val="1800"/>
              <a:buFont typeface="Public Sans"/>
              <a:buNone/>
              <a:defRPr sz="1800" b="0" i="0" u="none" strike="noStrike" cap="none">
                <a:solidFill>
                  <a:schemeClr val="dk1"/>
                </a:solidFill>
                <a:latin typeface="Public Sans"/>
                <a:ea typeface="Public Sans"/>
                <a:cs typeface="Public Sans"/>
                <a:sym typeface="Public Sans"/>
              </a:defRPr>
            </a:lvl3pPr>
            <a:lvl4pPr marL="1828800" marR="0" lvl="3" indent="-317500" algn="ctr" rtl="0">
              <a:lnSpc>
                <a:spcPct val="100000"/>
              </a:lnSpc>
              <a:spcBef>
                <a:spcPts val="0"/>
              </a:spcBef>
              <a:spcAft>
                <a:spcPts val="0"/>
              </a:spcAft>
              <a:buClr>
                <a:schemeClr val="dk1"/>
              </a:buClr>
              <a:buSzPts val="1800"/>
              <a:buFont typeface="Public Sans"/>
              <a:buNone/>
              <a:defRPr sz="1800" b="0" i="0" u="none" strike="noStrike" cap="none">
                <a:solidFill>
                  <a:schemeClr val="dk1"/>
                </a:solidFill>
                <a:latin typeface="Public Sans"/>
                <a:ea typeface="Public Sans"/>
                <a:cs typeface="Public Sans"/>
                <a:sym typeface="Public Sans"/>
              </a:defRPr>
            </a:lvl4pPr>
            <a:lvl5pPr marL="2286000" marR="0" lvl="4" indent="-317500" algn="ctr" rtl="0">
              <a:lnSpc>
                <a:spcPct val="100000"/>
              </a:lnSpc>
              <a:spcBef>
                <a:spcPts val="0"/>
              </a:spcBef>
              <a:spcAft>
                <a:spcPts val="0"/>
              </a:spcAft>
              <a:buClr>
                <a:schemeClr val="dk1"/>
              </a:buClr>
              <a:buSzPts val="1800"/>
              <a:buFont typeface="Public Sans"/>
              <a:buNone/>
              <a:defRPr sz="1800" b="0" i="0" u="none" strike="noStrike" cap="none">
                <a:solidFill>
                  <a:schemeClr val="dk1"/>
                </a:solidFill>
                <a:latin typeface="Public Sans"/>
                <a:ea typeface="Public Sans"/>
                <a:cs typeface="Public Sans"/>
                <a:sym typeface="Public Sans"/>
              </a:defRPr>
            </a:lvl5pPr>
            <a:lvl6pPr marL="2743200" marR="0" lvl="5" indent="-317500" algn="ctr" rtl="0">
              <a:lnSpc>
                <a:spcPct val="100000"/>
              </a:lnSpc>
              <a:spcBef>
                <a:spcPts val="0"/>
              </a:spcBef>
              <a:spcAft>
                <a:spcPts val="0"/>
              </a:spcAft>
              <a:buClr>
                <a:schemeClr val="dk1"/>
              </a:buClr>
              <a:buSzPts val="1800"/>
              <a:buFont typeface="Public Sans"/>
              <a:buNone/>
              <a:defRPr sz="1800" b="0" i="0" u="none" strike="noStrike" cap="none">
                <a:solidFill>
                  <a:schemeClr val="dk1"/>
                </a:solidFill>
                <a:latin typeface="Public Sans"/>
                <a:ea typeface="Public Sans"/>
                <a:cs typeface="Public Sans"/>
                <a:sym typeface="Public Sans"/>
              </a:defRPr>
            </a:lvl6pPr>
            <a:lvl7pPr marL="3200400" marR="0" lvl="6" indent="-317500" algn="ctr" rtl="0">
              <a:lnSpc>
                <a:spcPct val="100000"/>
              </a:lnSpc>
              <a:spcBef>
                <a:spcPts val="0"/>
              </a:spcBef>
              <a:spcAft>
                <a:spcPts val="0"/>
              </a:spcAft>
              <a:buClr>
                <a:schemeClr val="dk1"/>
              </a:buClr>
              <a:buSzPts val="1800"/>
              <a:buFont typeface="Public Sans"/>
              <a:buNone/>
              <a:defRPr sz="1800" b="0" i="0" u="none" strike="noStrike" cap="none">
                <a:solidFill>
                  <a:schemeClr val="dk1"/>
                </a:solidFill>
                <a:latin typeface="Public Sans"/>
                <a:ea typeface="Public Sans"/>
                <a:cs typeface="Public Sans"/>
                <a:sym typeface="Public Sans"/>
              </a:defRPr>
            </a:lvl7pPr>
            <a:lvl8pPr marL="3657600" marR="0" lvl="7" indent="-317500" algn="ctr" rtl="0">
              <a:lnSpc>
                <a:spcPct val="100000"/>
              </a:lnSpc>
              <a:spcBef>
                <a:spcPts val="0"/>
              </a:spcBef>
              <a:spcAft>
                <a:spcPts val="0"/>
              </a:spcAft>
              <a:buClr>
                <a:schemeClr val="dk1"/>
              </a:buClr>
              <a:buSzPts val="1800"/>
              <a:buFont typeface="Public Sans"/>
              <a:buNone/>
              <a:defRPr sz="1800" b="0" i="0" u="none" strike="noStrike" cap="none">
                <a:solidFill>
                  <a:schemeClr val="dk1"/>
                </a:solidFill>
                <a:latin typeface="Public Sans"/>
                <a:ea typeface="Public Sans"/>
                <a:cs typeface="Public Sans"/>
                <a:sym typeface="Public Sans"/>
              </a:defRPr>
            </a:lvl8pPr>
            <a:lvl9pPr marL="4114800" marR="0" lvl="8" indent="-317500" algn="ctr" rtl="0">
              <a:lnSpc>
                <a:spcPct val="100000"/>
              </a:lnSpc>
              <a:spcBef>
                <a:spcPts val="0"/>
              </a:spcBef>
              <a:spcAft>
                <a:spcPts val="0"/>
              </a:spcAft>
              <a:buClr>
                <a:schemeClr val="dk1"/>
              </a:buClr>
              <a:buSzPts val="1800"/>
              <a:buFont typeface="Public Sans"/>
              <a:buNone/>
              <a:defRPr sz="1800" b="0" i="0" u="none" strike="noStrike" cap="none">
                <a:solidFill>
                  <a:schemeClr val="dk1"/>
                </a:solidFill>
                <a:latin typeface="Public Sans"/>
                <a:ea typeface="Public Sans"/>
                <a:cs typeface="Public Sans"/>
                <a:sym typeface="Public Sans"/>
              </a:defRPr>
            </a:lvl9pPr>
          </a:lstStyle>
          <a:p>
            <a:pPr marL="0" indent="0"/>
            <a:endParaRPr lang="en-US" dirty="0"/>
          </a:p>
        </p:txBody>
      </p:sp>
      <p:pic>
        <p:nvPicPr>
          <p:cNvPr id="1034" name="Picture 10">
            <a:extLst>
              <a:ext uri="{FF2B5EF4-FFF2-40B4-BE49-F238E27FC236}">
                <a16:creationId xmlns:a16="http://schemas.microsoft.com/office/drawing/2014/main" id="{2903DE3B-9B0E-C99F-6E65-011DE1A0E1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4719" y="2571750"/>
            <a:ext cx="3022474" cy="19815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3889A18-6D5A-8F56-C007-E062EB4506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8919" y="333699"/>
            <a:ext cx="1919097" cy="19577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BD0755E-4D4E-4B7D-40A5-2100F89DA4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2201" y="2555412"/>
            <a:ext cx="1950518" cy="19577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DC086B0C-8EB8-A3A8-9B3B-5D4845C58D21}"/>
              </a:ext>
            </a:extLst>
          </p:cNvPr>
          <p:cNvSpPr>
            <a:spLocks noGrp="1"/>
          </p:cNvSpPr>
          <p:nvPr>
            <p:ph type="subTitle" idx="1"/>
          </p:nvPr>
        </p:nvSpPr>
        <p:spPr>
          <a:xfrm>
            <a:off x="711765" y="1844040"/>
            <a:ext cx="3481008" cy="446700"/>
          </a:xfrm>
        </p:spPr>
        <p:txBody>
          <a:bodyPr/>
          <a:lstStyle/>
          <a:p>
            <a:r>
              <a:rPr lang="en-US" dirty="0" err="1"/>
              <a:t>Britse</a:t>
            </a:r>
            <a:r>
              <a:rPr lang="en-US" dirty="0"/>
              <a:t> </a:t>
            </a:r>
            <a:r>
              <a:rPr lang="en-US" dirty="0" err="1"/>
              <a:t>begraafplaats</a:t>
            </a:r>
            <a:r>
              <a:rPr lang="en-US" dirty="0"/>
              <a:t> in Valkenswaard</a:t>
            </a:r>
          </a:p>
          <a:p>
            <a:endParaRPr lang="en-US" dirty="0"/>
          </a:p>
          <a:p>
            <a:r>
              <a:rPr lang="en-US" dirty="0"/>
              <a:t>222 </a:t>
            </a:r>
            <a:r>
              <a:rPr lang="en-US" dirty="0" err="1"/>
              <a:t>personen</a:t>
            </a:r>
            <a:r>
              <a:rPr lang="en-US" dirty="0"/>
              <a:t>, 222 </a:t>
            </a:r>
            <a:r>
              <a:rPr lang="en-US" dirty="0" err="1"/>
              <a:t>verhalen</a:t>
            </a:r>
            <a:r>
              <a:rPr lang="en-US" dirty="0"/>
              <a:t>, 222 </a:t>
            </a:r>
            <a:r>
              <a:rPr lang="en-US" dirty="0" err="1"/>
              <a:t>gezichten</a:t>
            </a:r>
            <a:r>
              <a:rPr lang="en-US" dirty="0"/>
              <a:t>.</a:t>
            </a:r>
            <a:endParaRPr lang="nl-NL" dirty="0"/>
          </a:p>
        </p:txBody>
      </p:sp>
      <p:sp>
        <p:nvSpPr>
          <p:cNvPr id="7" name="Google Shape;506;p38">
            <a:extLst>
              <a:ext uri="{FF2B5EF4-FFF2-40B4-BE49-F238E27FC236}">
                <a16:creationId xmlns:a16="http://schemas.microsoft.com/office/drawing/2014/main" id="{F9E97415-F202-11FA-E383-6EA01D575F0A}"/>
              </a:ext>
            </a:extLst>
          </p:cNvPr>
          <p:cNvSpPr txBox="1">
            <a:spLocks/>
          </p:cNvSpPr>
          <p:nvPr/>
        </p:nvSpPr>
        <p:spPr>
          <a:xfrm>
            <a:off x="1929866" y="250379"/>
            <a:ext cx="7366821" cy="11449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Libre Baskerville"/>
              <a:buNone/>
              <a:defRPr sz="5000" b="0"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2pPr>
            <a:lvl3pPr marR="0" lvl="2"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3pPr>
            <a:lvl4pPr marR="0" lvl="3"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4pPr>
            <a:lvl5pPr marR="0" lvl="4"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5pPr>
            <a:lvl6pPr marR="0" lvl="5"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6pPr>
            <a:lvl7pPr marR="0" lvl="6"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7pPr>
            <a:lvl8pPr marR="0" lvl="7"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8pPr>
            <a:lvl9pPr marR="0" lvl="8"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9pPr>
          </a:lstStyle>
          <a:p>
            <a:r>
              <a:rPr lang="nl-NL" dirty="0"/>
              <a:t>Impact Market Garden</a:t>
            </a:r>
          </a:p>
        </p:txBody>
      </p:sp>
      <p:sp>
        <p:nvSpPr>
          <p:cNvPr id="8" name="Google Shape;508;p38">
            <a:extLst>
              <a:ext uri="{FF2B5EF4-FFF2-40B4-BE49-F238E27FC236}">
                <a16:creationId xmlns:a16="http://schemas.microsoft.com/office/drawing/2014/main" id="{C5E09919-840F-8C30-7328-8FD18B6605C6}"/>
              </a:ext>
            </a:extLst>
          </p:cNvPr>
          <p:cNvSpPr txBox="1">
            <a:spLocks/>
          </p:cNvSpPr>
          <p:nvPr/>
        </p:nvSpPr>
        <p:spPr>
          <a:xfrm>
            <a:off x="814288" y="472818"/>
            <a:ext cx="1324200" cy="841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bre Baskerville"/>
              <a:buNone/>
              <a:defRPr sz="6000" b="0" i="0" u="none" strike="noStrike" cap="none">
                <a:solidFill>
                  <a:schemeClr val="accent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2pPr>
            <a:lvl3pPr marR="0" lvl="2"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3pPr>
            <a:lvl4pPr marR="0" lvl="3"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4pPr>
            <a:lvl5pPr marR="0" lvl="4"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5pPr>
            <a:lvl6pPr marR="0" lvl="5"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6pPr>
            <a:lvl7pPr marR="0" lvl="6"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7pPr>
            <a:lvl8pPr marR="0" lvl="7"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8pPr>
            <a:lvl9pPr marR="0" lvl="8"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9pPr>
          </a:lstStyle>
          <a:p>
            <a:r>
              <a:rPr lang="en" dirty="0"/>
              <a:t>04</a:t>
            </a:r>
          </a:p>
        </p:txBody>
      </p:sp>
      <p:pic>
        <p:nvPicPr>
          <p:cNvPr id="28674" name="Picture 2" descr="Valkenswaard War Cemetery">
            <a:extLst>
              <a:ext uri="{FF2B5EF4-FFF2-40B4-BE49-F238E27FC236}">
                <a16:creationId xmlns:a16="http://schemas.microsoft.com/office/drawing/2014/main" id="{4E0FBEC8-DA23-D758-C8AD-FCDA846D6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2773" y="1844040"/>
            <a:ext cx="4951227" cy="3299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26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0"/>
          <p:cNvSpPr txBox="1">
            <a:spLocks noGrp="1"/>
          </p:cNvSpPr>
          <p:nvPr>
            <p:ph type="subTitle" idx="1"/>
          </p:nvPr>
        </p:nvSpPr>
        <p:spPr>
          <a:xfrm>
            <a:off x="5841374" y="2162222"/>
            <a:ext cx="3087900" cy="2302200"/>
          </a:xfrm>
          <a:prstGeom prst="rect">
            <a:avLst/>
          </a:prstGeom>
        </p:spPr>
        <p:txBody>
          <a:bodyPr spcFirstLastPara="1" wrap="square" lIns="91425" tIns="91425" rIns="91425" bIns="91425" anchor="b" anchorCtr="0">
            <a:noAutofit/>
          </a:bodyPr>
          <a:lstStyle/>
          <a:p>
            <a:pPr rtl="0"/>
            <a:r>
              <a:rPr lang="nl-NL" sz="1200" dirty="0">
                <a:effectLst/>
                <a:latin typeface="-apple-system"/>
              </a:rPr>
              <a:t>Zijn tank is geraakt door een directe treffer van een granaat, hij heeft geen pijn geleden en hij was niet verminkt. Ik was zelf een halve mijl achter hem op de zelfde weg, ik was niet </a:t>
            </a:r>
            <a:r>
              <a:rPr lang="nl-NL" sz="1200" dirty="0" err="1">
                <a:effectLst/>
                <a:latin typeface="-apple-system"/>
              </a:rPr>
              <a:t>geinformeerd</a:t>
            </a:r>
            <a:r>
              <a:rPr lang="nl-NL" sz="1200" dirty="0">
                <a:effectLst/>
                <a:latin typeface="-apple-system"/>
              </a:rPr>
              <a:t> totdat we de plaats passeerde. Het was een grote schok voor me, maar jij zal het zelfs nog meer voelen. Het enige dat ik kan vragen is, dat het verlies je niet te verdrietig maakt moeder.</a:t>
            </a:r>
          </a:p>
          <a:p>
            <a:r>
              <a:rPr lang="nl-NL" sz="1100" dirty="0">
                <a:effectLst/>
                <a:latin typeface="-apple-system"/>
              </a:rPr>
              <a:t> </a:t>
            </a:r>
            <a:endParaRPr sz="1100" dirty="0"/>
          </a:p>
        </p:txBody>
      </p:sp>
      <p:sp>
        <p:nvSpPr>
          <p:cNvPr id="536" name="Google Shape;536;p40"/>
          <p:cNvSpPr txBox="1">
            <a:spLocks noGrp="1"/>
          </p:cNvSpPr>
          <p:nvPr>
            <p:ph type="title"/>
          </p:nvPr>
        </p:nvSpPr>
        <p:spPr>
          <a:xfrm>
            <a:off x="5841374" y="4132228"/>
            <a:ext cx="3087900" cy="525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 Bill Parkes</a:t>
            </a:r>
            <a:endParaRPr dirty="0"/>
          </a:p>
        </p:txBody>
      </p:sp>
      <p:grpSp>
        <p:nvGrpSpPr>
          <p:cNvPr id="538" name="Google Shape;538;p40"/>
          <p:cNvGrpSpPr/>
          <p:nvPr/>
        </p:nvGrpSpPr>
        <p:grpSpPr>
          <a:xfrm>
            <a:off x="829346" y="400649"/>
            <a:ext cx="2610454" cy="2645893"/>
            <a:chOff x="1030276" y="943127"/>
            <a:chExt cx="3204025" cy="3260125"/>
          </a:xfrm>
        </p:grpSpPr>
        <p:sp>
          <p:nvSpPr>
            <p:cNvPr id="539" name="Google Shape;539;p40"/>
            <p:cNvSpPr/>
            <p:nvPr/>
          </p:nvSpPr>
          <p:spPr>
            <a:xfrm>
              <a:off x="1030276" y="943127"/>
              <a:ext cx="602400" cy="6024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40" name="Google Shape;540;p40"/>
            <p:cNvSpPr/>
            <p:nvPr/>
          </p:nvSpPr>
          <p:spPr>
            <a:xfrm rot="10800000">
              <a:off x="3631901" y="3600852"/>
              <a:ext cx="602400" cy="6024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pic>
        <p:nvPicPr>
          <p:cNvPr id="541" name="Google Shape;541;p40"/>
          <p:cNvPicPr preferRelativeResize="0"/>
          <p:nvPr/>
        </p:nvPicPr>
        <p:blipFill rotWithShape="1">
          <a:blip r:embed="rId3">
            <a:alphaModFix/>
          </a:blip>
          <a:srcRect l="10985" t="8996" r="10993" b="14888"/>
          <a:stretch/>
        </p:blipFill>
        <p:spPr>
          <a:xfrm>
            <a:off x="884267" y="3313322"/>
            <a:ext cx="1382987" cy="818906"/>
          </a:xfrm>
          <a:prstGeom prst="rect">
            <a:avLst/>
          </a:prstGeom>
          <a:noFill/>
          <a:ln>
            <a:noFill/>
          </a:ln>
        </p:spPr>
      </p:pic>
      <p:sp>
        <p:nvSpPr>
          <p:cNvPr id="542" name="Google Shape;542;p40"/>
          <p:cNvSpPr/>
          <p:nvPr/>
        </p:nvSpPr>
        <p:spPr>
          <a:xfrm>
            <a:off x="1320147" y="3262995"/>
            <a:ext cx="192900" cy="239431"/>
          </a:xfrm>
          <a:prstGeom prst="rect">
            <a:avLst/>
          </a:prstGeom>
          <a:solidFill>
            <a:srgbClr val="1F1F1F">
              <a:alpha val="295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antari"/>
              <a:ea typeface="Gantari"/>
              <a:cs typeface="Gantari"/>
              <a:sym typeface="Gantari"/>
            </a:endParaRPr>
          </a:p>
        </p:txBody>
      </p:sp>
      <p:sp>
        <p:nvSpPr>
          <p:cNvPr id="543" name="Google Shape;543;p40"/>
          <p:cNvSpPr txBox="1"/>
          <p:nvPr/>
        </p:nvSpPr>
        <p:spPr>
          <a:xfrm>
            <a:off x="840951" y="3479990"/>
            <a:ext cx="1469618" cy="5754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i="1" dirty="0">
                <a:solidFill>
                  <a:schemeClr val="dk1"/>
                </a:solidFill>
                <a:latin typeface="Roboto Serif"/>
                <a:ea typeface="Roboto Serif"/>
                <a:cs typeface="Roboto Serif"/>
                <a:sym typeface="Roboto Serif"/>
              </a:rPr>
              <a:t>17/09/1944</a:t>
            </a:r>
            <a:endParaRPr sz="2000" i="1" dirty="0">
              <a:solidFill>
                <a:schemeClr val="dk1"/>
              </a:solidFill>
              <a:latin typeface="Roboto Serif"/>
              <a:ea typeface="Roboto Serif"/>
              <a:cs typeface="Roboto Serif"/>
              <a:sym typeface="Roboto Serif"/>
            </a:endParaRPr>
          </a:p>
        </p:txBody>
      </p:sp>
      <p:sp>
        <p:nvSpPr>
          <p:cNvPr id="3" name="Tijdelijke aanduiding voor afbeelding 2">
            <a:extLst>
              <a:ext uri="{FF2B5EF4-FFF2-40B4-BE49-F238E27FC236}">
                <a16:creationId xmlns:a16="http://schemas.microsoft.com/office/drawing/2014/main" id="{E6BEF746-3B1A-31DF-4F38-F2C09577E975}"/>
              </a:ext>
            </a:extLst>
          </p:cNvPr>
          <p:cNvSpPr>
            <a:spLocks noGrp="1"/>
          </p:cNvSpPr>
          <p:nvPr>
            <p:ph type="pic" idx="2"/>
          </p:nvPr>
        </p:nvSpPr>
        <p:spPr>
          <a:xfrm>
            <a:off x="887694" y="454422"/>
            <a:ext cx="2414934" cy="2501626"/>
          </a:xfrm>
        </p:spPr>
        <p:txBody>
          <a:bodyPr/>
          <a:lstStyle/>
          <a:p>
            <a:endParaRPr lang="nl-NL"/>
          </a:p>
        </p:txBody>
      </p:sp>
      <p:pic>
        <p:nvPicPr>
          <p:cNvPr id="5" name="Afbeelding 4">
            <a:extLst>
              <a:ext uri="{FF2B5EF4-FFF2-40B4-BE49-F238E27FC236}">
                <a16:creationId xmlns:a16="http://schemas.microsoft.com/office/drawing/2014/main" id="{A12479E3-1077-B13D-F245-6A9AAFA6017E}"/>
              </a:ext>
            </a:extLst>
          </p:cNvPr>
          <p:cNvPicPr>
            <a:picLocks noChangeAspect="1"/>
          </p:cNvPicPr>
          <p:nvPr/>
        </p:nvPicPr>
        <p:blipFill>
          <a:blip r:embed="rId4"/>
          <a:stretch>
            <a:fillRect/>
          </a:stretch>
        </p:blipFill>
        <p:spPr>
          <a:xfrm>
            <a:off x="884267" y="454422"/>
            <a:ext cx="2414934" cy="2463266"/>
          </a:xfrm>
          <a:prstGeom prst="rect">
            <a:avLst/>
          </a:prstGeom>
        </p:spPr>
      </p:pic>
      <p:sp>
        <p:nvSpPr>
          <p:cNvPr id="6" name="Google Shape;506;p38">
            <a:extLst>
              <a:ext uri="{FF2B5EF4-FFF2-40B4-BE49-F238E27FC236}">
                <a16:creationId xmlns:a16="http://schemas.microsoft.com/office/drawing/2014/main" id="{9FE46C9C-7153-734F-CB92-E1AA81D21E81}"/>
              </a:ext>
            </a:extLst>
          </p:cNvPr>
          <p:cNvSpPr txBox="1">
            <a:spLocks/>
          </p:cNvSpPr>
          <p:nvPr/>
        </p:nvSpPr>
        <p:spPr>
          <a:xfrm>
            <a:off x="370316" y="-91956"/>
            <a:ext cx="3477784" cy="9840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Libre Baskerville"/>
              <a:buNone/>
              <a:defRPr sz="5000" b="0"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2pPr>
            <a:lvl3pPr marR="0" lvl="2"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3pPr>
            <a:lvl4pPr marR="0" lvl="3"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4pPr>
            <a:lvl5pPr marR="0" lvl="4"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5pPr>
            <a:lvl6pPr marR="0" lvl="5"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6pPr>
            <a:lvl7pPr marR="0" lvl="6"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7pPr>
            <a:lvl8pPr marR="0" lvl="7"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8pPr>
            <a:lvl9pPr marR="0" lvl="8"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9pPr>
          </a:lstStyle>
          <a:p>
            <a:r>
              <a:rPr lang="nl-NL" sz="1600" dirty="0"/>
              <a:t>Impact Market Garden</a:t>
            </a:r>
          </a:p>
        </p:txBody>
      </p:sp>
      <p:sp>
        <p:nvSpPr>
          <p:cNvPr id="7" name="Google Shape;508;p38">
            <a:extLst>
              <a:ext uri="{FF2B5EF4-FFF2-40B4-BE49-F238E27FC236}">
                <a16:creationId xmlns:a16="http://schemas.microsoft.com/office/drawing/2014/main" id="{A8F12570-12DD-B010-78D2-BE6F155619B6}"/>
              </a:ext>
            </a:extLst>
          </p:cNvPr>
          <p:cNvSpPr txBox="1">
            <a:spLocks/>
          </p:cNvSpPr>
          <p:nvPr/>
        </p:nvSpPr>
        <p:spPr>
          <a:xfrm>
            <a:off x="-13155" y="-361742"/>
            <a:ext cx="887211" cy="7234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bre Baskerville"/>
              <a:buNone/>
              <a:defRPr sz="6000" b="0" i="0" u="none" strike="noStrike" cap="none">
                <a:solidFill>
                  <a:schemeClr val="accent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2pPr>
            <a:lvl3pPr marR="0" lvl="2"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3pPr>
            <a:lvl4pPr marR="0" lvl="3"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4pPr>
            <a:lvl5pPr marR="0" lvl="4"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5pPr>
            <a:lvl6pPr marR="0" lvl="5"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6pPr>
            <a:lvl7pPr marR="0" lvl="6"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7pPr>
            <a:lvl8pPr marR="0" lvl="7"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8pPr>
            <a:lvl9pPr marR="0" lvl="8"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9pPr>
          </a:lstStyle>
          <a:p>
            <a:r>
              <a:rPr lang="en" sz="1800" dirty="0"/>
              <a:t>04</a:t>
            </a:r>
          </a:p>
        </p:txBody>
      </p:sp>
      <p:sp>
        <p:nvSpPr>
          <p:cNvPr id="8" name="Google Shape;535;p40">
            <a:extLst>
              <a:ext uri="{FF2B5EF4-FFF2-40B4-BE49-F238E27FC236}">
                <a16:creationId xmlns:a16="http://schemas.microsoft.com/office/drawing/2014/main" id="{187EF3F3-2E58-BEA8-9018-DF968B914534}"/>
              </a:ext>
            </a:extLst>
          </p:cNvPr>
          <p:cNvSpPr txBox="1">
            <a:spLocks/>
          </p:cNvSpPr>
          <p:nvPr/>
        </p:nvSpPr>
        <p:spPr>
          <a:xfrm>
            <a:off x="3412802" y="6675"/>
            <a:ext cx="3087900" cy="2302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accent1"/>
              </a:buClr>
              <a:buSzPts val="2400"/>
              <a:buFont typeface="Public Sans"/>
              <a:buNone/>
              <a:defRPr sz="2400" b="0" i="0" u="none" strike="noStrike" cap="none">
                <a:solidFill>
                  <a:schemeClr val="dk1"/>
                </a:solidFill>
                <a:latin typeface="Public Sans"/>
                <a:ea typeface="Public Sans"/>
                <a:cs typeface="Public Sans"/>
                <a:sym typeface="Public Sans"/>
              </a:defRPr>
            </a:lvl1pPr>
            <a:lvl2pPr marL="914400" marR="0" lvl="1"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2pPr>
            <a:lvl3pPr marL="1371600" marR="0" lvl="2"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3pPr>
            <a:lvl4pPr marL="1828800" marR="0" lvl="3"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4pPr>
            <a:lvl5pPr marL="2286000" marR="0" lvl="4"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5pPr>
            <a:lvl6pPr marL="2743200" marR="0" lvl="5"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6pPr>
            <a:lvl7pPr marL="3200400" marR="0" lvl="6"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7pPr>
            <a:lvl8pPr marL="3657600" marR="0" lvl="7"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8pPr>
            <a:lvl9pPr marL="4114800" marR="0" lvl="8"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9pPr>
          </a:lstStyle>
          <a:p>
            <a:pPr marL="0" indent="0" algn="l"/>
            <a:r>
              <a:rPr lang="en-US" sz="1100" dirty="0"/>
              <a:t>William John Parkes (in het midden) is </a:t>
            </a:r>
            <a:r>
              <a:rPr lang="en-US" sz="1100" dirty="0" err="1"/>
              <a:t>een</a:t>
            </a:r>
            <a:r>
              <a:rPr lang="en-US" sz="1100" dirty="0"/>
              <a:t> van de </a:t>
            </a:r>
            <a:r>
              <a:rPr lang="en-US" sz="1100" dirty="0" err="1"/>
              <a:t>eerste</a:t>
            </a:r>
            <a:r>
              <a:rPr lang="en-US" sz="1100" dirty="0"/>
              <a:t> </a:t>
            </a:r>
            <a:r>
              <a:rPr lang="en-US" sz="1100" dirty="0" err="1"/>
              <a:t>slachtoffers</a:t>
            </a:r>
            <a:r>
              <a:rPr lang="en-US" sz="1100" dirty="0"/>
              <a:t> in Valkenswaard. </a:t>
            </a:r>
            <a:r>
              <a:rPr lang="en-US" sz="1100" dirty="0" err="1"/>
              <a:t>Zijn</a:t>
            </a:r>
            <a:r>
              <a:rPr lang="en-US" sz="1100" dirty="0"/>
              <a:t> tank is </a:t>
            </a:r>
            <a:r>
              <a:rPr lang="en-US" sz="1100" dirty="0" err="1"/>
              <a:t>een</a:t>
            </a:r>
            <a:r>
              <a:rPr lang="en-US" sz="1100" dirty="0"/>
              <a:t> van de </a:t>
            </a:r>
            <a:r>
              <a:rPr lang="en-US" sz="1100" dirty="0" err="1"/>
              <a:t>negen</a:t>
            </a:r>
            <a:r>
              <a:rPr lang="en-US" sz="1100" dirty="0"/>
              <a:t> tanks die </a:t>
            </a:r>
            <a:r>
              <a:rPr lang="en-US" sz="1100" dirty="0" err="1"/>
              <a:t>dodelijk</a:t>
            </a:r>
            <a:r>
              <a:rPr lang="en-US" sz="1100" dirty="0"/>
              <a:t> </a:t>
            </a:r>
            <a:r>
              <a:rPr lang="en-US" sz="1100" dirty="0" err="1"/>
              <a:t>wordt</a:t>
            </a:r>
            <a:r>
              <a:rPr lang="en-US" sz="1100" dirty="0"/>
              <a:t> </a:t>
            </a:r>
            <a:r>
              <a:rPr lang="en-US" sz="1100" dirty="0" err="1"/>
              <a:t>getroffen</a:t>
            </a:r>
            <a:r>
              <a:rPr lang="en-US" sz="1100" dirty="0"/>
              <a:t> door </a:t>
            </a:r>
            <a:r>
              <a:rPr lang="en-US" sz="1100" dirty="0" err="1"/>
              <a:t>Duits</a:t>
            </a:r>
            <a:r>
              <a:rPr lang="en-US" sz="1100" dirty="0"/>
              <a:t> </a:t>
            </a:r>
            <a:r>
              <a:rPr lang="en-US" sz="1100" dirty="0" err="1"/>
              <a:t>geschut</a:t>
            </a:r>
            <a:r>
              <a:rPr lang="en-US" sz="1100" dirty="0"/>
              <a:t>. In de </a:t>
            </a:r>
            <a:r>
              <a:rPr lang="en-US" sz="1100" dirty="0" err="1"/>
              <a:t>haast</a:t>
            </a:r>
            <a:r>
              <a:rPr lang="en-US" sz="1100" dirty="0"/>
              <a:t> </a:t>
            </a:r>
            <a:r>
              <a:rPr lang="en-US" sz="1100" dirty="0" err="1"/>
              <a:t>hebben</a:t>
            </a:r>
            <a:r>
              <a:rPr lang="en-US" sz="1100" dirty="0"/>
              <a:t> de </a:t>
            </a:r>
            <a:r>
              <a:rPr lang="en-US" sz="1100" dirty="0" err="1"/>
              <a:t>Engelsen</a:t>
            </a:r>
            <a:r>
              <a:rPr lang="en-US" sz="1100" dirty="0"/>
              <a:t> </a:t>
            </a:r>
            <a:r>
              <a:rPr lang="en-US" sz="1100" dirty="0" err="1"/>
              <a:t>alleen</a:t>
            </a:r>
            <a:r>
              <a:rPr lang="en-US" sz="1100" dirty="0"/>
              <a:t> </a:t>
            </a:r>
            <a:r>
              <a:rPr lang="en-US" sz="1100" dirty="0" err="1"/>
              <a:t>een</a:t>
            </a:r>
            <a:r>
              <a:rPr lang="en-US" sz="1100" dirty="0"/>
              <a:t> </a:t>
            </a:r>
            <a:r>
              <a:rPr lang="en-US" sz="1100" dirty="0" err="1"/>
              <a:t>jas</a:t>
            </a:r>
            <a:r>
              <a:rPr lang="en-US" sz="1100" dirty="0"/>
              <a:t> over </a:t>
            </a:r>
            <a:r>
              <a:rPr lang="en-US" sz="1100" dirty="0" err="1"/>
              <a:t>zijn</a:t>
            </a:r>
            <a:r>
              <a:rPr lang="en-US" sz="1100" dirty="0"/>
              <a:t> </a:t>
            </a:r>
            <a:r>
              <a:rPr lang="en-US" sz="1100" dirty="0" err="1"/>
              <a:t>lichaam</a:t>
            </a:r>
            <a:r>
              <a:rPr lang="en-US" sz="1100" dirty="0"/>
              <a:t> </a:t>
            </a:r>
            <a:r>
              <a:rPr lang="en-US" sz="1100" dirty="0" err="1"/>
              <a:t>gelegd</a:t>
            </a:r>
            <a:r>
              <a:rPr lang="en-US" sz="1100" dirty="0"/>
              <a:t>. </a:t>
            </a:r>
            <a:r>
              <a:rPr lang="en-US" sz="1100" dirty="0" err="1"/>
              <a:t>Zijn</a:t>
            </a:r>
            <a:r>
              <a:rPr lang="en-US" sz="1100" dirty="0"/>
              <a:t> </a:t>
            </a:r>
            <a:r>
              <a:rPr lang="en-US" sz="1100" dirty="0" err="1"/>
              <a:t>broer</a:t>
            </a:r>
            <a:r>
              <a:rPr lang="en-US" sz="1100" dirty="0"/>
              <a:t> Bill reed </a:t>
            </a:r>
            <a:r>
              <a:rPr lang="en-US" sz="1100" dirty="0" err="1"/>
              <a:t>enkele</a:t>
            </a:r>
            <a:r>
              <a:rPr lang="en-US" sz="1100" dirty="0"/>
              <a:t> </a:t>
            </a:r>
            <a:r>
              <a:rPr lang="en-US" sz="1100" dirty="0" err="1"/>
              <a:t>urenlater</a:t>
            </a:r>
            <a:r>
              <a:rPr lang="en-US" sz="1100" dirty="0"/>
              <a:t> </a:t>
            </a:r>
            <a:r>
              <a:rPr lang="en-US" sz="1100" dirty="0" err="1"/>
              <a:t>voorbij</a:t>
            </a:r>
            <a:r>
              <a:rPr lang="en-US" sz="1100" dirty="0"/>
              <a:t> de tank en </a:t>
            </a:r>
            <a:r>
              <a:rPr lang="en-US" sz="1100" dirty="0" err="1"/>
              <a:t>herkende</a:t>
            </a:r>
            <a:r>
              <a:rPr lang="en-US" sz="1100" dirty="0"/>
              <a:t> </a:t>
            </a:r>
            <a:r>
              <a:rPr lang="en-US" sz="1100" dirty="0" err="1"/>
              <a:t>niet</a:t>
            </a:r>
            <a:r>
              <a:rPr lang="en-US" sz="1100" dirty="0"/>
              <a:t> </a:t>
            </a:r>
            <a:r>
              <a:rPr lang="en-US" sz="1100" dirty="0" err="1"/>
              <a:t>alleen</a:t>
            </a:r>
            <a:r>
              <a:rPr lang="en-US" sz="1100" dirty="0"/>
              <a:t> de tank, maar </a:t>
            </a:r>
            <a:r>
              <a:rPr lang="en-US" sz="1100" dirty="0" err="1"/>
              <a:t>ook</a:t>
            </a:r>
            <a:r>
              <a:rPr lang="en-US" sz="1100" dirty="0"/>
              <a:t> </a:t>
            </a:r>
            <a:r>
              <a:rPr lang="en-US" sz="1100" dirty="0" err="1"/>
              <a:t>zijn</a:t>
            </a:r>
            <a:r>
              <a:rPr lang="en-US" sz="1100" dirty="0"/>
              <a:t> </a:t>
            </a:r>
            <a:r>
              <a:rPr lang="en-US" sz="1100" dirty="0" err="1"/>
              <a:t>jongere</a:t>
            </a:r>
            <a:r>
              <a:rPr lang="en-US" sz="1100" dirty="0"/>
              <a:t> </a:t>
            </a:r>
            <a:r>
              <a:rPr lang="en-US" sz="1100" dirty="0" err="1"/>
              <a:t>broertje</a:t>
            </a:r>
            <a:r>
              <a:rPr lang="en-US" sz="1100" dirty="0"/>
              <a:t> die was </a:t>
            </a:r>
            <a:r>
              <a:rPr lang="en-US" sz="1100" dirty="0" err="1"/>
              <a:t>overleden</a:t>
            </a:r>
            <a:r>
              <a:rPr lang="en-US" sz="1100" dirty="0"/>
              <a:t>. Bill </a:t>
            </a:r>
            <a:r>
              <a:rPr lang="en-US" sz="1100" dirty="0" err="1"/>
              <a:t>schreef</a:t>
            </a:r>
            <a:r>
              <a:rPr lang="en-US" sz="1100" dirty="0"/>
              <a:t> in de brief het </a:t>
            </a:r>
            <a:r>
              <a:rPr lang="en-US" sz="1100" dirty="0" err="1"/>
              <a:t>volgende</a:t>
            </a:r>
            <a:r>
              <a:rPr lang="en-US" sz="1100" dirty="0"/>
              <a:t> </a:t>
            </a:r>
            <a:r>
              <a:rPr lang="en-US" sz="1100" dirty="0" err="1"/>
              <a:t>naar</a:t>
            </a:r>
            <a:r>
              <a:rPr lang="en-US" sz="1100" dirty="0"/>
              <a:t> </a:t>
            </a:r>
            <a:r>
              <a:rPr lang="en-US" sz="1100" dirty="0" err="1"/>
              <a:t>zijn</a:t>
            </a:r>
            <a:r>
              <a:rPr lang="en-US" sz="1100" dirty="0"/>
              <a:t> </a:t>
            </a:r>
            <a:r>
              <a:rPr lang="en-US" sz="1100" dirty="0" err="1"/>
              <a:t>ouders</a:t>
            </a:r>
            <a:r>
              <a:rPr lang="en-US" sz="1100" dirty="0"/>
              <a:t>:</a:t>
            </a:r>
          </a:p>
        </p:txBody>
      </p:sp>
      <p:pic>
        <p:nvPicPr>
          <p:cNvPr id="10" name="Afbeelding 9">
            <a:extLst>
              <a:ext uri="{FF2B5EF4-FFF2-40B4-BE49-F238E27FC236}">
                <a16:creationId xmlns:a16="http://schemas.microsoft.com/office/drawing/2014/main" id="{550E9E69-213E-AAFB-8534-7CAFDB60F850}"/>
              </a:ext>
            </a:extLst>
          </p:cNvPr>
          <p:cNvPicPr>
            <a:picLocks noChangeAspect="1"/>
          </p:cNvPicPr>
          <p:nvPr/>
        </p:nvPicPr>
        <p:blipFill>
          <a:blip r:embed="rId5"/>
          <a:stretch>
            <a:fillRect/>
          </a:stretch>
        </p:blipFill>
        <p:spPr>
          <a:xfrm>
            <a:off x="6991970" y="309089"/>
            <a:ext cx="1781714" cy="1853133"/>
          </a:xfrm>
          <a:prstGeom prst="rect">
            <a:avLst/>
          </a:prstGeom>
        </p:spPr>
      </p:pic>
    </p:spTree>
    <p:extLst>
      <p:ext uri="{BB962C8B-B14F-4D97-AF65-F5344CB8AC3E}">
        <p14:creationId xmlns:p14="http://schemas.microsoft.com/office/powerpoint/2010/main" val="1254927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0"/>
          <p:cNvSpPr txBox="1">
            <a:spLocks noGrp="1"/>
          </p:cNvSpPr>
          <p:nvPr>
            <p:ph type="subTitle" idx="1"/>
          </p:nvPr>
        </p:nvSpPr>
        <p:spPr>
          <a:xfrm>
            <a:off x="5841374" y="2162222"/>
            <a:ext cx="3087900" cy="2302200"/>
          </a:xfrm>
          <a:prstGeom prst="rect">
            <a:avLst/>
          </a:prstGeom>
        </p:spPr>
        <p:txBody>
          <a:bodyPr spcFirstLastPara="1" wrap="square" lIns="91425" tIns="91425" rIns="91425" bIns="91425" anchor="b" anchorCtr="0">
            <a:noAutofit/>
          </a:bodyPr>
          <a:lstStyle/>
          <a:p>
            <a:r>
              <a:rPr lang="nl-NL" sz="1100" dirty="0">
                <a:effectLst/>
                <a:latin typeface="-apple-system"/>
              </a:rPr>
              <a:t> </a:t>
            </a:r>
            <a:endParaRPr sz="1100" dirty="0"/>
          </a:p>
        </p:txBody>
      </p:sp>
      <p:grpSp>
        <p:nvGrpSpPr>
          <p:cNvPr id="538" name="Google Shape;538;p40"/>
          <p:cNvGrpSpPr/>
          <p:nvPr/>
        </p:nvGrpSpPr>
        <p:grpSpPr>
          <a:xfrm>
            <a:off x="829346" y="400649"/>
            <a:ext cx="1609054" cy="2645893"/>
            <a:chOff x="1030276" y="943127"/>
            <a:chExt cx="3204025" cy="3260125"/>
          </a:xfrm>
        </p:grpSpPr>
        <p:sp>
          <p:nvSpPr>
            <p:cNvPr id="539" name="Google Shape;539;p40"/>
            <p:cNvSpPr/>
            <p:nvPr/>
          </p:nvSpPr>
          <p:spPr>
            <a:xfrm>
              <a:off x="1030276" y="943127"/>
              <a:ext cx="602400" cy="6024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40" name="Google Shape;540;p40"/>
            <p:cNvSpPr/>
            <p:nvPr/>
          </p:nvSpPr>
          <p:spPr>
            <a:xfrm rot="10800000">
              <a:off x="3631901" y="3600852"/>
              <a:ext cx="602400" cy="6024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pic>
        <p:nvPicPr>
          <p:cNvPr id="541" name="Google Shape;541;p40"/>
          <p:cNvPicPr preferRelativeResize="0"/>
          <p:nvPr/>
        </p:nvPicPr>
        <p:blipFill rotWithShape="1">
          <a:blip r:embed="rId3">
            <a:alphaModFix/>
          </a:blip>
          <a:srcRect l="10985" t="8996" r="10993" b="14888"/>
          <a:stretch/>
        </p:blipFill>
        <p:spPr>
          <a:xfrm>
            <a:off x="884267" y="3313322"/>
            <a:ext cx="1382987" cy="818906"/>
          </a:xfrm>
          <a:prstGeom prst="rect">
            <a:avLst/>
          </a:prstGeom>
          <a:noFill/>
          <a:ln>
            <a:noFill/>
          </a:ln>
        </p:spPr>
      </p:pic>
      <p:sp>
        <p:nvSpPr>
          <p:cNvPr id="542" name="Google Shape;542;p40"/>
          <p:cNvSpPr/>
          <p:nvPr/>
        </p:nvSpPr>
        <p:spPr>
          <a:xfrm>
            <a:off x="1320147" y="3262995"/>
            <a:ext cx="192900" cy="239431"/>
          </a:xfrm>
          <a:prstGeom prst="rect">
            <a:avLst/>
          </a:prstGeom>
          <a:solidFill>
            <a:srgbClr val="1F1F1F">
              <a:alpha val="295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antari"/>
              <a:ea typeface="Gantari"/>
              <a:cs typeface="Gantari"/>
              <a:sym typeface="Gantari"/>
            </a:endParaRPr>
          </a:p>
        </p:txBody>
      </p:sp>
      <p:sp>
        <p:nvSpPr>
          <p:cNvPr id="543" name="Google Shape;543;p40"/>
          <p:cNvSpPr txBox="1"/>
          <p:nvPr/>
        </p:nvSpPr>
        <p:spPr>
          <a:xfrm>
            <a:off x="840951" y="3479990"/>
            <a:ext cx="1469618" cy="5754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i="1" dirty="0">
                <a:solidFill>
                  <a:schemeClr val="dk1"/>
                </a:solidFill>
                <a:latin typeface="Roboto Serif"/>
                <a:ea typeface="Roboto Serif"/>
                <a:cs typeface="Roboto Serif"/>
                <a:sym typeface="Roboto Serif"/>
              </a:rPr>
              <a:t>17/09/1944</a:t>
            </a:r>
            <a:endParaRPr sz="2000" i="1" dirty="0">
              <a:solidFill>
                <a:schemeClr val="dk1"/>
              </a:solidFill>
              <a:latin typeface="Roboto Serif"/>
              <a:ea typeface="Roboto Serif"/>
              <a:cs typeface="Roboto Serif"/>
              <a:sym typeface="Roboto Serif"/>
            </a:endParaRPr>
          </a:p>
        </p:txBody>
      </p:sp>
      <p:sp>
        <p:nvSpPr>
          <p:cNvPr id="3" name="Tijdelijke aanduiding voor afbeelding 2">
            <a:extLst>
              <a:ext uri="{FF2B5EF4-FFF2-40B4-BE49-F238E27FC236}">
                <a16:creationId xmlns:a16="http://schemas.microsoft.com/office/drawing/2014/main" id="{E6BEF746-3B1A-31DF-4F38-F2C09577E975}"/>
              </a:ext>
            </a:extLst>
          </p:cNvPr>
          <p:cNvSpPr>
            <a:spLocks noGrp="1"/>
          </p:cNvSpPr>
          <p:nvPr>
            <p:ph type="pic" idx="2"/>
          </p:nvPr>
        </p:nvSpPr>
        <p:spPr>
          <a:xfrm>
            <a:off x="887694" y="454422"/>
            <a:ext cx="1430611" cy="2501626"/>
          </a:xfrm>
        </p:spPr>
        <p:txBody>
          <a:bodyPr/>
          <a:lstStyle/>
          <a:p>
            <a:endParaRPr lang="nl-NL"/>
          </a:p>
        </p:txBody>
      </p:sp>
      <p:sp>
        <p:nvSpPr>
          <p:cNvPr id="6" name="Google Shape;506;p38">
            <a:extLst>
              <a:ext uri="{FF2B5EF4-FFF2-40B4-BE49-F238E27FC236}">
                <a16:creationId xmlns:a16="http://schemas.microsoft.com/office/drawing/2014/main" id="{9FE46C9C-7153-734F-CB92-E1AA81D21E81}"/>
              </a:ext>
            </a:extLst>
          </p:cNvPr>
          <p:cNvSpPr txBox="1">
            <a:spLocks/>
          </p:cNvSpPr>
          <p:nvPr/>
        </p:nvSpPr>
        <p:spPr>
          <a:xfrm>
            <a:off x="370316" y="-91956"/>
            <a:ext cx="3477784" cy="9840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Libre Baskerville"/>
              <a:buNone/>
              <a:defRPr sz="5000" b="0"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2pPr>
            <a:lvl3pPr marR="0" lvl="2"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3pPr>
            <a:lvl4pPr marR="0" lvl="3"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4pPr>
            <a:lvl5pPr marR="0" lvl="4"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5pPr>
            <a:lvl6pPr marR="0" lvl="5"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6pPr>
            <a:lvl7pPr marR="0" lvl="6"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7pPr>
            <a:lvl8pPr marR="0" lvl="7"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8pPr>
            <a:lvl9pPr marR="0" lvl="8"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9pPr>
          </a:lstStyle>
          <a:p>
            <a:r>
              <a:rPr lang="nl-NL" sz="1600" dirty="0"/>
              <a:t>Impact Market Garden</a:t>
            </a:r>
          </a:p>
        </p:txBody>
      </p:sp>
      <p:sp>
        <p:nvSpPr>
          <p:cNvPr id="7" name="Google Shape;508;p38">
            <a:extLst>
              <a:ext uri="{FF2B5EF4-FFF2-40B4-BE49-F238E27FC236}">
                <a16:creationId xmlns:a16="http://schemas.microsoft.com/office/drawing/2014/main" id="{A8F12570-12DD-B010-78D2-BE6F155619B6}"/>
              </a:ext>
            </a:extLst>
          </p:cNvPr>
          <p:cNvSpPr txBox="1">
            <a:spLocks/>
          </p:cNvSpPr>
          <p:nvPr/>
        </p:nvSpPr>
        <p:spPr>
          <a:xfrm>
            <a:off x="-13155" y="-361742"/>
            <a:ext cx="887211" cy="7234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bre Baskerville"/>
              <a:buNone/>
              <a:defRPr sz="6000" b="0" i="0" u="none" strike="noStrike" cap="none">
                <a:solidFill>
                  <a:schemeClr val="accent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2pPr>
            <a:lvl3pPr marR="0" lvl="2"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3pPr>
            <a:lvl4pPr marR="0" lvl="3"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4pPr>
            <a:lvl5pPr marR="0" lvl="4"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5pPr>
            <a:lvl6pPr marR="0" lvl="5"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6pPr>
            <a:lvl7pPr marR="0" lvl="6"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7pPr>
            <a:lvl8pPr marR="0" lvl="7"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8pPr>
            <a:lvl9pPr marR="0" lvl="8"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9pPr>
          </a:lstStyle>
          <a:p>
            <a:r>
              <a:rPr lang="en" sz="1800" dirty="0"/>
              <a:t>04</a:t>
            </a:r>
          </a:p>
        </p:txBody>
      </p:sp>
      <p:sp>
        <p:nvSpPr>
          <p:cNvPr id="8" name="Google Shape;535;p40">
            <a:extLst>
              <a:ext uri="{FF2B5EF4-FFF2-40B4-BE49-F238E27FC236}">
                <a16:creationId xmlns:a16="http://schemas.microsoft.com/office/drawing/2014/main" id="{187EF3F3-2E58-BEA8-9018-DF968B914534}"/>
              </a:ext>
            </a:extLst>
          </p:cNvPr>
          <p:cNvSpPr txBox="1">
            <a:spLocks/>
          </p:cNvSpPr>
          <p:nvPr/>
        </p:nvSpPr>
        <p:spPr>
          <a:xfrm>
            <a:off x="2438400" y="25164"/>
            <a:ext cx="4465320" cy="17287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accent1"/>
              </a:buClr>
              <a:buSzPts val="2400"/>
              <a:buFont typeface="Public Sans"/>
              <a:buNone/>
              <a:defRPr sz="2400" b="0" i="0" u="none" strike="noStrike" cap="none">
                <a:solidFill>
                  <a:schemeClr val="dk1"/>
                </a:solidFill>
                <a:latin typeface="Public Sans"/>
                <a:ea typeface="Public Sans"/>
                <a:cs typeface="Public Sans"/>
                <a:sym typeface="Public Sans"/>
              </a:defRPr>
            </a:lvl1pPr>
            <a:lvl2pPr marL="914400" marR="0" lvl="1"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2pPr>
            <a:lvl3pPr marL="1371600" marR="0" lvl="2"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3pPr>
            <a:lvl4pPr marL="1828800" marR="0" lvl="3"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4pPr>
            <a:lvl5pPr marL="2286000" marR="0" lvl="4"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5pPr>
            <a:lvl6pPr marL="2743200" marR="0" lvl="5"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6pPr>
            <a:lvl7pPr marL="3200400" marR="0" lvl="6"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7pPr>
            <a:lvl8pPr marL="3657600" marR="0" lvl="7"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8pPr>
            <a:lvl9pPr marL="4114800" marR="0" lvl="8"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9pPr>
          </a:lstStyle>
          <a:p>
            <a:pPr marL="0" indent="0" algn="l"/>
            <a:r>
              <a:rPr lang="en-US" sz="1100" dirty="0"/>
              <a:t>Walter Batchelor is 23 </a:t>
            </a:r>
            <a:r>
              <a:rPr lang="en-US" sz="1100" dirty="0" err="1"/>
              <a:t>jaar</a:t>
            </a:r>
            <a:r>
              <a:rPr lang="en-US" sz="1100" dirty="0"/>
              <a:t> oud </a:t>
            </a:r>
            <a:r>
              <a:rPr lang="en-US" sz="1100" dirty="0" err="1"/>
              <a:t>geworden</a:t>
            </a:r>
            <a:r>
              <a:rPr lang="en-US" sz="1100" dirty="0"/>
              <a:t>. </a:t>
            </a:r>
            <a:r>
              <a:rPr lang="en-US" sz="1100" dirty="0" err="1"/>
              <a:t>Hij</a:t>
            </a:r>
            <a:r>
              <a:rPr lang="en-US" sz="1100" dirty="0"/>
              <a:t> </a:t>
            </a:r>
            <a:r>
              <a:rPr lang="en-US" sz="1100" dirty="0" err="1"/>
              <a:t>stierf</a:t>
            </a:r>
            <a:r>
              <a:rPr lang="en-US" sz="1100" dirty="0"/>
              <a:t> op de </a:t>
            </a:r>
            <a:r>
              <a:rPr lang="en-US" sz="1100" dirty="0" err="1"/>
              <a:t>Luikerweg</a:t>
            </a:r>
            <a:r>
              <a:rPr lang="en-US" sz="1100" dirty="0"/>
              <a:t> </a:t>
            </a:r>
            <a:r>
              <a:rPr lang="en-US" sz="1100" dirty="0" err="1"/>
              <a:t>tussen</a:t>
            </a:r>
            <a:r>
              <a:rPr lang="en-US" sz="1100" dirty="0"/>
              <a:t> de </a:t>
            </a:r>
            <a:r>
              <a:rPr lang="en-US" sz="1100" dirty="0" err="1"/>
              <a:t>Belgische</a:t>
            </a:r>
            <a:r>
              <a:rPr lang="en-US" sz="1100" dirty="0"/>
              <a:t> </a:t>
            </a:r>
            <a:r>
              <a:rPr lang="en-US" sz="1100" dirty="0" err="1"/>
              <a:t>grens</a:t>
            </a:r>
            <a:r>
              <a:rPr lang="en-US" sz="1100" dirty="0"/>
              <a:t> en Valkenswaard in </a:t>
            </a:r>
            <a:r>
              <a:rPr lang="en-US" sz="1100" dirty="0" err="1"/>
              <a:t>een</a:t>
            </a:r>
            <a:r>
              <a:rPr lang="en-US" sz="1100" dirty="0"/>
              <a:t> van de tanks </a:t>
            </a:r>
            <a:r>
              <a:rPr lang="en-US" sz="1100" dirty="0" err="1"/>
              <a:t>toen</a:t>
            </a:r>
            <a:r>
              <a:rPr lang="en-US" sz="1100" dirty="0"/>
              <a:t> </a:t>
            </a:r>
            <a:r>
              <a:rPr lang="en-US" sz="1100" dirty="0" err="1"/>
              <a:t>zijn</a:t>
            </a:r>
            <a:r>
              <a:rPr lang="en-US" sz="1100" dirty="0"/>
              <a:t> tank op twee </a:t>
            </a:r>
            <a:r>
              <a:rPr lang="en-US" sz="1100" dirty="0" err="1"/>
              <a:t>mijnen</a:t>
            </a:r>
            <a:r>
              <a:rPr lang="en-US" sz="1100" dirty="0"/>
              <a:t> reed.</a:t>
            </a:r>
          </a:p>
          <a:p>
            <a:pPr marL="0" indent="0" algn="l"/>
            <a:endParaRPr lang="en-US" sz="1100" dirty="0"/>
          </a:p>
          <a:p>
            <a:pPr marL="0" indent="0" algn="l"/>
            <a:r>
              <a:rPr lang="en-US" sz="1100" dirty="0"/>
              <a:t>Walter </a:t>
            </a:r>
            <a:r>
              <a:rPr lang="en-US" sz="1100" dirty="0" err="1"/>
              <a:t>heeft</a:t>
            </a:r>
            <a:r>
              <a:rPr lang="en-US" sz="1100" dirty="0"/>
              <a:t> </a:t>
            </a:r>
            <a:r>
              <a:rPr lang="en-US" sz="1100" dirty="0" err="1"/>
              <a:t>flinke</a:t>
            </a:r>
            <a:r>
              <a:rPr lang="en-US" sz="1100" dirty="0"/>
              <a:t> </a:t>
            </a:r>
            <a:r>
              <a:rPr lang="en-US" sz="1100" dirty="0" err="1"/>
              <a:t>veldslagen</a:t>
            </a:r>
            <a:r>
              <a:rPr lang="en-US" sz="1100" dirty="0"/>
              <a:t> </a:t>
            </a:r>
            <a:r>
              <a:rPr lang="en-US" sz="1100" dirty="0" err="1"/>
              <a:t>overleefd</a:t>
            </a:r>
            <a:r>
              <a:rPr lang="en-US" sz="1100" dirty="0"/>
              <a:t>, </a:t>
            </a:r>
            <a:r>
              <a:rPr lang="en-US" sz="1100" dirty="0" err="1"/>
              <a:t>waaronder</a:t>
            </a:r>
            <a:r>
              <a:rPr lang="en-US" sz="1100" dirty="0"/>
              <a:t> D-Day en Falaise. Walter is </a:t>
            </a:r>
            <a:r>
              <a:rPr lang="en-US" sz="1100" dirty="0" err="1"/>
              <a:t>overleden</a:t>
            </a:r>
            <a:r>
              <a:rPr lang="en-US" sz="1100" dirty="0"/>
              <a:t> </a:t>
            </a:r>
            <a:r>
              <a:rPr lang="en-US" sz="1100" dirty="0" err="1"/>
              <a:t>zonder</a:t>
            </a:r>
            <a:r>
              <a:rPr lang="en-US" sz="1100" dirty="0"/>
              <a:t> </a:t>
            </a:r>
            <a:r>
              <a:rPr lang="en-US" sz="1100" dirty="0" err="1"/>
              <a:t>ooit</a:t>
            </a:r>
            <a:r>
              <a:rPr lang="en-US" sz="1100" dirty="0"/>
              <a:t> </a:t>
            </a:r>
            <a:r>
              <a:rPr lang="en-US" sz="1100" dirty="0" err="1"/>
              <a:t>zijn</a:t>
            </a:r>
            <a:r>
              <a:rPr lang="en-US" sz="1100" dirty="0"/>
              <a:t> </a:t>
            </a:r>
            <a:r>
              <a:rPr lang="en-US" sz="1100" dirty="0" err="1"/>
              <a:t>dochter</a:t>
            </a:r>
            <a:r>
              <a:rPr lang="en-US" sz="1100" dirty="0"/>
              <a:t> </a:t>
            </a:r>
            <a:r>
              <a:rPr lang="en-US" sz="1100" dirty="0" err="1"/>
              <a:t>gezien</a:t>
            </a:r>
            <a:r>
              <a:rPr lang="en-US" sz="1100" dirty="0"/>
              <a:t> </a:t>
            </a:r>
            <a:r>
              <a:rPr lang="en-US" sz="1100" dirty="0" err="1"/>
              <a:t>te</a:t>
            </a:r>
            <a:r>
              <a:rPr lang="en-US" sz="1100" dirty="0"/>
              <a:t> </a:t>
            </a:r>
            <a:r>
              <a:rPr lang="en-US" sz="1100" dirty="0" err="1"/>
              <a:t>hebben</a:t>
            </a:r>
            <a:r>
              <a:rPr lang="en-US" sz="1100" dirty="0"/>
              <a:t>.  </a:t>
            </a:r>
          </a:p>
        </p:txBody>
      </p:sp>
      <p:pic>
        <p:nvPicPr>
          <p:cNvPr id="4" name="Afbeelding 3">
            <a:extLst>
              <a:ext uri="{FF2B5EF4-FFF2-40B4-BE49-F238E27FC236}">
                <a16:creationId xmlns:a16="http://schemas.microsoft.com/office/drawing/2014/main" id="{21666809-6AC0-8C4D-B635-ABA5ABE6193A}"/>
              </a:ext>
            </a:extLst>
          </p:cNvPr>
          <p:cNvPicPr>
            <a:picLocks noChangeAspect="1"/>
          </p:cNvPicPr>
          <p:nvPr/>
        </p:nvPicPr>
        <p:blipFill>
          <a:blip r:embed="rId4"/>
          <a:stretch>
            <a:fillRect/>
          </a:stretch>
        </p:blipFill>
        <p:spPr>
          <a:xfrm>
            <a:off x="935318" y="454422"/>
            <a:ext cx="1382987" cy="2517036"/>
          </a:xfrm>
          <a:prstGeom prst="rect">
            <a:avLst/>
          </a:prstGeom>
        </p:spPr>
      </p:pic>
      <p:pic>
        <p:nvPicPr>
          <p:cNvPr id="29698" name="Picture 2" descr="De bevrijding in beeld | Historiek">
            <a:extLst>
              <a:ext uri="{FF2B5EF4-FFF2-40B4-BE49-F238E27FC236}">
                <a16:creationId xmlns:a16="http://schemas.microsoft.com/office/drawing/2014/main" id="{5682DACF-56EB-3F74-DB78-4012491FB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9584" y="1851660"/>
            <a:ext cx="4344416"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715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0"/>
          <p:cNvSpPr txBox="1">
            <a:spLocks noGrp="1"/>
          </p:cNvSpPr>
          <p:nvPr>
            <p:ph type="subTitle" idx="1"/>
          </p:nvPr>
        </p:nvSpPr>
        <p:spPr>
          <a:xfrm>
            <a:off x="5841374" y="2162222"/>
            <a:ext cx="3087900" cy="2302200"/>
          </a:xfrm>
          <a:prstGeom prst="rect">
            <a:avLst/>
          </a:prstGeom>
        </p:spPr>
        <p:txBody>
          <a:bodyPr spcFirstLastPara="1" wrap="square" lIns="91425" tIns="91425" rIns="91425" bIns="91425" anchor="b" anchorCtr="0">
            <a:noAutofit/>
          </a:bodyPr>
          <a:lstStyle/>
          <a:p>
            <a:r>
              <a:rPr lang="nl-NL" sz="1100" dirty="0">
                <a:effectLst/>
                <a:latin typeface="-apple-system"/>
              </a:rPr>
              <a:t> </a:t>
            </a:r>
            <a:endParaRPr sz="1100" dirty="0"/>
          </a:p>
        </p:txBody>
      </p:sp>
      <p:sp>
        <p:nvSpPr>
          <p:cNvPr id="536" name="Google Shape;536;p40"/>
          <p:cNvSpPr txBox="1">
            <a:spLocks noGrp="1"/>
          </p:cNvSpPr>
          <p:nvPr>
            <p:ph type="title"/>
          </p:nvPr>
        </p:nvSpPr>
        <p:spPr>
          <a:xfrm>
            <a:off x="5841374" y="4132228"/>
            <a:ext cx="3087900" cy="525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dirty="0"/>
          </a:p>
        </p:txBody>
      </p:sp>
      <p:grpSp>
        <p:nvGrpSpPr>
          <p:cNvPr id="538" name="Google Shape;538;p40"/>
          <p:cNvGrpSpPr/>
          <p:nvPr/>
        </p:nvGrpSpPr>
        <p:grpSpPr>
          <a:xfrm>
            <a:off x="829346" y="400649"/>
            <a:ext cx="1830034" cy="2912673"/>
            <a:chOff x="1030276" y="943127"/>
            <a:chExt cx="3204025" cy="3260125"/>
          </a:xfrm>
        </p:grpSpPr>
        <p:sp>
          <p:nvSpPr>
            <p:cNvPr id="539" name="Google Shape;539;p40"/>
            <p:cNvSpPr/>
            <p:nvPr/>
          </p:nvSpPr>
          <p:spPr>
            <a:xfrm>
              <a:off x="1030276" y="943127"/>
              <a:ext cx="602400" cy="6024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40" name="Google Shape;540;p40"/>
            <p:cNvSpPr/>
            <p:nvPr/>
          </p:nvSpPr>
          <p:spPr>
            <a:xfrm rot="10800000">
              <a:off x="3631901" y="3600852"/>
              <a:ext cx="602400" cy="6024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pic>
        <p:nvPicPr>
          <p:cNvPr id="541" name="Google Shape;541;p40"/>
          <p:cNvPicPr preferRelativeResize="0"/>
          <p:nvPr/>
        </p:nvPicPr>
        <p:blipFill rotWithShape="1">
          <a:blip r:embed="rId3">
            <a:alphaModFix/>
          </a:blip>
          <a:srcRect l="10985" t="8996" r="10993" b="14888"/>
          <a:stretch/>
        </p:blipFill>
        <p:spPr>
          <a:xfrm>
            <a:off x="884267" y="3313322"/>
            <a:ext cx="1382987" cy="818906"/>
          </a:xfrm>
          <a:prstGeom prst="rect">
            <a:avLst/>
          </a:prstGeom>
          <a:noFill/>
          <a:ln>
            <a:noFill/>
          </a:ln>
        </p:spPr>
      </p:pic>
      <p:sp>
        <p:nvSpPr>
          <p:cNvPr id="542" name="Google Shape;542;p40"/>
          <p:cNvSpPr/>
          <p:nvPr/>
        </p:nvSpPr>
        <p:spPr>
          <a:xfrm>
            <a:off x="1320147" y="3262995"/>
            <a:ext cx="192900" cy="239431"/>
          </a:xfrm>
          <a:prstGeom prst="rect">
            <a:avLst/>
          </a:prstGeom>
          <a:solidFill>
            <a:srgbClr val="1F1F1F">
              <a:alpha val="295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antari"/>
              <a:ea typeface="Gantari"/>
              <a:cs typeface="Gantari"/>
              <a:sym typeface="Gantari"/>
            </a:endParaRPr>
          </a:p>
        </p:txBody>
      </p:sp>
      <p:sp>
        <p:nvSpPr>
          <p:cNvPr id="543" name="Google Shape;543;p40"/>
          <p:cNvSpPr txBox="1"/>
          <p:nvPr/>
        </p:nvSpPr>
        <p:spPr>
          <a:xfrm>
            <a:off x="840951" y="3479990"/>
            <a:ext cx="1469618" cy="5754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i="1" dirty="0">
                <a:solidFill>
                  <a:schemeClr val="dk1"/>
                </a:solidFill>
                <a:latin typeface="Roboto Serif"/>
                <a:ea typeface="Roboto Serif"/>
                <a:cs typeface="Roboto Serif"/>
                <a:sym typeface="Roboto Serif"/>
              </a:rPr>
              <a:t>17/09/1944</a:t>
            </a:r>
            <a:endParaRPr sz="2000" i="1" dirty="0">
              <a:solidFill>
                <a:schemeClr val="dk1"/>
              </a:solidFill>
              <a:latin typeface="Roboto Serif"/>
              <a:ea typeface="Roboto Serif"/>
              <a:cs typeface="Roboto Serif"/>
              <a:sym typeface="Roboto Serif"/>
            </a:endParaRPr>
          </a:p>
        </p:txBody>
      </p:sp>
      <p:sp>
        <p:nvSpPr>
          <p:cNvPr id="3" name="Tijdelijke aanduiding voor afbeelding 2">
            <a:extLst>
              <a:ext uri="{FF2B5EF4-FFF2-40B4-BE49-F238E27FC236}">
                <a16:creationId xmlns:a16="http://schemas.microsoft.com/office/drawing/2014/main" id="{E6BEF746-3B1A-31DF-4F38-F2C09577E975}"/>
              </a:ext>
            </a:extLst>
          </p:cNvPr>
          <p:cNvSpPr>
            <a:spLocks noGrp="1"/>
          </p:cNvSpPr>
          <p:nvPr>
            <p:ph type="pic" idx="2"/>
          </p:nvPr>
        </p:nvSpPr>
        <p:spPr>
          <a:xfrm>
            <a:off x="887694" y="454422"/>
            <a:ext cx="1692967" cy="2753860"/>
          </a:xfrm>
        </p:spPr>
        <p:txBody>
          <a:bodyPr/>
          <a:lstStyle/>
          <a:p>
            <a:endParaRPr lang="nl-NL"/>
          </a:p>
        </p:txBody>
      </p:sp>
      <p:sp>
        <p:nvSpPr>
          <p:cNvPr id="6" name="Google Shape;506;p38">
            <a:extLst>
              <a:ext uri="{FF2B5EF4-FFF2-40B4-BE49-F238E27FC236}">
                <a16:creationId xmlns:a16="http://schemas.microsoft.com/office/drawing/2014/main" id="{9FE46C9C-7153-734F-CB92-E1AA81D21E81}"/>
              </a:ext>
            </a:extLst>
          </p:cNvPr>
          <p:cNvSpPr txBox="1">
            <a:spLocks/>
          </p:cNvSpPr>
          <p:nvPr/>
        </p:nvSpPr>
        <p:spPr>
          <a:xfrm>
            <a:off x="370316" y="-91956"/>
            <a:ext cx="3477784" cy="9840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Libre Baskerville"/>
              <a:buNone/>
              <a:defRPr sz="5000" b="0"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2pPr>
            <a:lvl3pPr marR="0" lvl="2"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3pPr>
            <a:lvl4pPr marR="0" lvl="3"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4pPr>
            <a:lvl5pPr marR="0" lvl="4"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5pPr>
            <a:lvl6pPr marR="0" lvl="5"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6pPr>
            <a:lvl7pPr marR="0" lvl="6"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7pPr>
            <a:lvl8pPr marR="0" lvl="7"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8pPr>
            <a:lvl9pPr marR="0" lvl="8" algn="ctr" rtl="0">
              <a:lnSpc>
                <a:spcPct val="100000"/>
              </a:lnSpc>
              <a:spcBef>
                <a:spcPts val="0"/>
              </a:spcBef>
              <a:spcAft>
                <a:spcPts val="0"/>
              </a:spcAft>
              <a:buClr>
                <a:schemeClr val="dk1"/>
              </a:buClr>
              <a:buSzPts val="3600"/>
              <a:buFont typeface="IBM Plex Serif"/>
              <a:buNone/>
              <a:defRPr sz="3600" b="0" i="0" u="none" strike="noStrike" cap="none">
                <a:solidFill>
                  <a:schemeClr val="dk1"/>
                </a:solidFill>
                <a:latin typeface="IBM Plex Serif"/>
                <a:ea typeface="IBM Plex Serif"/>
                <a:cs typeface="IBM Plex Serif"/>
                <a:sym typeface="IBM Plex Serif"/>
              </a:defRPr>
            </a:lvl9pPr>
          </a:lstStyle>
          <a:p>
            <a:r>
              <a:rPr lang="nl-NL" sz="1600" dirty="0"/>
              <a:t>Impact Market Garden</a:t>
            </a:r>
          </a:p>
        </p:txBody>
      </p:sp>
      <p:sp>
        <p:nvSpPr>
          <p:cNvPr id="7" name="Google Shape;508;p38">
            <a:extLst>
              <a:ext uri="{FF2B5EF4-FFF2-40B4-BE49-F238E27FC236}">
                <a16:creationId xmlns:a16="http://schemas.microsoft.com/office/drawing/2014/main" id="{A8F12570-12DD-B010-78D2-BE6F155619B6}"/>
              </a:ext>
            </a:extLst>
          </p:cNvPr>
          <p:cNvSpPr txBox="1">
            <a:spLocks/>
          </p:cNvSpPr>
          <p:nvPr/>
        </p:nvSpPr>
        <p:spPr>
          <a:xfrm>
            <a:off x="-13155" y="-361742"/>
            <a:ext cx="887211" cy="7234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bre Baskerville"/>
              <a:buNone/>
              <a:defRPr sz="6000" b="0" i="0" u="none" strike="noStrike" cap="none">
                <a:solidFill>
                  <a:schemeClr val="accent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2pPr>
            <a:lvl3pPr marR="0" lvl="2"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3pPr>
            <a:lvl4pPr marR="0" lvl="3"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4pPr>
            <a:lvl5pPr marR="0" lvl="4"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5pPr>
            <a:lvl6pPr marR="0" lvl="5"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6pPr>
            <a:lvl7pPr marR="0" lvl="6"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7pPr>
            <a:lvl8pPr marR="0" lvl="7"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8pPr>
            <a:lvl9pPr marR="0" lvl="8" algn="ctr" rtl="0">
              <a:lnSpc>
                <a:spcPct val="100000"/>
              </a:lnSpc>
              <a:spcBef>
                <a:spcPts val="0"/>
              </a:spcBef>
              <a:spcAft>
                <a:spcPts val="0"/>
              </a:spcAft>
              <a:buClr>
                <a:schemeClr val="dk1"/>
              </a:buClr>
              <a:buSzPts val="6000"/>
              <a:buFont typeface="IBM Plex Serif"/>
              <a:buNone/>
              <a:defRPr sz="6000" b="0" i="0" u="none" strike="noStrike" cap="none">
                <a:solidFill>
                  <a:schemeClr val="dk1"/>
                </a:solidFill>
                <a:latin typeface="IBM Plex Serif"/>
                <a:ea typeface="IBM Plex Serif"/>
                <a:cs typeface="IBM Plex Serif"/>
                <a:sym typeface="IBM Plex Serif"/>
              </a:defRPr>
            </a:lvl9pPr>
          </a:lstStyle>
          <a:p>
            <a:r>
              <a:rPr lang="en" sz="1800" dirty="0"/>
              <a:t>04</a:t>
            </a:r>
          </a:p>
        </p:txBody>
      </p:sp>
      <p:sp>
        <p:nvSpPr>
          <p:cNvPr id="8" name="Google Shape;535;p40">
            <a:extLst>
              <a:ext uri="{FF2B5EF4-FFF2-40B4-BE49-F238E27FC236}">
                <a16:creationId xmlns:a16="http://schemas.microsoft.com/office/drawing/2014/main" id="{187EF3F3-2E58-BEA8-9018-DF968B914534}"/>
              </a:ext>
            </a:extLst>
          </p:cNvPr>
          <p:cNvSpPr txBox="1">
            <a:spLocks/>
          </p:cNvSpPr>
          <p:nvPr/>
        </p:nvSpPr>
        <p:spPr>
          <a:xfrm>
            <a:off x="2679580" y="-696679"/>
            <a:ext cx="1892420" cy="426283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accent1"/>
              </a:buClr>
              <a:buSzPts val="2400"/>
              <a:buFont typeface="Public Sans"/>
              <a:buNone/>
              <a:defRPr sz="2400" b="0" i="0" u="none" strike="noStrike" cap="none">
                <a:solidFill>
                  <a:schemeClr val="dk1"/>
                </a:solidFill>
                <a:latin typeface="Public Sans"/>
                <a:ea typeface="Public Sans"/>
                <a:cs typeface="Public Sans"/>
                <a:sym typeface="Public Sans"/>
              </a:defRPr>
            </a:lvl1pPr>
            <a:lvl2pPr marL="914400" marR="0" lvl="1"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2pPr>
            <a:lvl3pPr marL="1371600" marR="0" lvl="2"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3pPr>
            <a:lvl4pPr marL="1828800" marR="0" lvl="3"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4pPr>
            <a:lvl5pPr marL="2286000" marR="0" lvl="4"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5pPr>
            <a:lvl6pPr marL="2743200" marR="0" lvl="5"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6pPr>
            <a:lvl7pPr marL="3200400" marR="0" lvl="6"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7pPr>
            <a:lvl8pPr marL="3657600" marR="0" lvl="7"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8pPr>
            <a:lvl9pPr marL="4114800" marR="0" lvl="8" indent="-317500" algn="ctr" rtl="0">
              <a:lnSpc>
                <a:spcPct val="100000"/>
              </a:lnSpc>
              <a:spcBef>
                <a:spcPts val="0"/>
              </a:spcBef>
              <a:spcAft>
                <a:spcPts val="0"/>
              </a:spcAft>
              <a:buClr>
                <a:schemeClr val="dk1"/>
              </a:buClr>
              <a:buSzPts val="2400"/>
              <a:buFont typeface="Public Sans"/>
              <a:buNone/>
              <a:defRPr sz="2400" b="0" i="0" u="none" strike="noStrike" cap="none">
                <a:solidFill>
                  <a:schemeClr val="dk1"/>
                </a:solidFill>
                <a:latin typeface="Public Sans"/>
                <a:ea typeface="Public Sans"/>
                <a:cs typeface="Public Sans"/>
                <a:sym typeface="Public Sans"/>
              </a:defRPr>
            </a:lvl9pPr>
          </a:lstStyle>
          <a:p>
            <a:pPr marL="0" indent="0" algn="l"/>
            <a:r>
              <a:rPr lang="en-US" sz="1100" dirty="0"/>
              <a:t>Harry John Oakley (</a:t>
            </a:r>
            <a:r>
              <a:rPr lang="en-US" sz="1100" dirty="0" err="1"/>
              <a:t>rechts</a:t>
            </a:r>
            <a:r>
              <a:rPr lang="en-US" sz="1100" dirty="0"/>
              <a:t>) is 19 </a:t>
            </a:r>
            <a:r>
              <a:rPr lang="en-US" sz="1100" dirty="0" err="1"/>
              <a:t>jaar</a:t>
            </a:r>
            <a:r>
              <a:rPr lang="en-US" sz="1100" dirty="0"/>
              <a:t> oud </a:t>
            </a:r>
            <a:r>
              <a:rPr lang="en-US" sz="1100" dirty="0" err="1"/>
              <a:t>geworden</a:t>
            </a:r>
            <a:r>
              <a:rPr lang="en-US" sz="1100" dirty="0"/>
              <a:t>. Ook </a:t>
            </a:r>
            <a:r>
              <a:rPr lang="en-US" sz="1100" dirty="0" err="1"/>
              <a:t>hij</a:t>
            </a:r>
            <a:r>
              <a:rPr lang="en-US" sz="1100" dirty="0"/>
              <a:t> is </a:t>
            </a:r>
            <a:r>
              <a:rPr lang="en-US" sz="1100" dirty="0" err="1"/>
              <a:t>gestorven</a:t>
            </a:r>
            <a:r>
              <a:rPr lang="en-US" sz="1100" dirty="0"/>
              <a:t> </a:t>
            </a:r>
            <a:r>
              <a:rPr lang="en-US" sz="1100" dirty="0" err="1"/>
              <a:t>tussen</a:t>
            </a:r>
            <a:r>
              <a:rPr lang="en-US" sz="1100" dirty="0"/>
              <a:t> </a:t>
            </a:r>
            <a:r>
              <a:rPr lang="en-US" sz="1100" dirty="0" err="1"/>
              <a:t>Lommel</a:t>
            </a:r>
            <a:r>
              <a:rPr lang="en-US" sz="1100" dirty="0"/>
              <a:t> en Valkenswaard. </a:t>
            </a:r>
          </a:p>
          <a:p>
            <a:pPr marL="0" indent="0" algn="l"/>
            <a:endParaRPr lang="en-US" sz="1100" dirty="0"/>
          </a:p>
          <a:p>
            <a:pPr marL="0" indent="0" algn="l"/>
            <a:r>
              <a:rPr lang="en-US" sz="1100" dirty="0"/>
              <a:t>Harry </a:t>
            </a:r>
            <a:r>
              <a:rPr lang="en-US" sz="1100" dirty="0" err="1"/>
              <a:t>hoefde</a:t>
            </a:r>
            <a:r>
              <a:rPr lang="en-US" sz="1100" dirty="0"/>
              <a:t> </a:t>
            </a:r>
            <a:r>
              <a:rPr lang="en-US" sz="1100" dirty="0" err="1"/>
              <a:t>niet</a:t>
            </a:r>
            <a:r>
              <a:rPr lang="en-US" sz="1100" dirty="0"/>
              <a:t> het leger in, </a:t>
            </a:r>
            <a:r>
              <a:rPr lang="en-US" sz="1100" dirty="0" err="1"/>
              <a:t>hij</a:t>
            </a:r>
            <a:r>
              <a:rPr lang="en-US" sz="1100" dirty="0"/>
              <a:t> was 16 maar </a:t>
            </a:r>
            <a:r>
              <a:rPr lang="en-US" sz="1100" dirty="0" err="1"/>
              <a:t>loog</a:t>
            </a:r>
            <a:r>
              <a:rPr lang="en-US" sz="1100" dirty="0"/>
              <a:t> over </a:t>
            </a:r>
            <a:r>
              <a:rPr lang="en-US" sz="1100" dirty="0" err="1"/>
              <a:t>zijn</a:t>
            </a:r>
            <a:r>
              <a:rPr lang="en-US" sz="1100" dirty="0"/>
              <a:t> </a:t>
            </a:r>
            <a:r>
              <a:rPr lang="en-US" sz="1100" dirty="0" err="1"/>
              <a:t>leeftijd</a:t>
            </a:r>
            <a:r>
              <a:rPr lang="en-US" sz="1100" dirty="0"/>
              <a:t> om </a:t>
            </a:r>
            <a:r>
              <a:rPr lang="en-US" sz="1100" dirty="0" err="1"/>
              <a:t>toch</a:t>
            </a:r>
            <a:r>
              <a:rPr lang="en-US" sz="1100" dirty="0"/>
              <a:t> mee </a:t>
            </a:r>
            <a:r>
              <a:rPr lang="en-US" sz="1100" dirty="0" err="1"/>
              <a:t>te</a:t>
            </a:r>
            <a:r>
              <a:rPr lang="en-US" sz="1100" dirty="0"/>
              <a:t> </a:t>
            </a:r>
            <a:r>
              <a:rPr lang="en-US" sz="1100" dirty="0" err="1"/>
              <a:t>kunnen</a:t>
            </a:r>
            <a:r>
              <a:rPr lang="en-US" sz="1100" dirty="0"/>
              <a:t> Vechten.</a:t>
            </a:r>
          </a:p>
          <a:p>
            <a:pPr marL="0" indent="0" algn="l"/>
            <a:endParaRPr lang="en-US" sz="1100" dirty="0"/>
          </a:p>
          <a:p>
            <a:pPr marL="0" indent="0" algn="l"/>
            <a:r>
              <a:rPr lang="en-US" sz="1100" dirty="0" err="1"/>
              <a:t>Zijn</a:t>
            </a:r>
            <a:r>
              <a:rPr lang="en-US" sz="1100" dirty="0"/>
              <a:t> </a:t>
            </a:r>
            <a:r>
              <a:rPr lang="en-US" sz="1100" dirty="0" err="1"/>
              <a:t>familie</a:t>
            </a:r>
            <a:r>
              <a:rPr lang="en-US" sz="1100" dirty="0"/>
              <a:t> </a:t>
            </a:r>
            <a:r>
              <a:rPr lang="en-US" sz="1100" dirty="0" err="1"/>
              <a:t>plaatste</a:t>
            </a:r>
            <a:r>
              <a:rPr lang="en-US" sz="1100" dirty="0"/>
              <a:t> </a:t>
            </a:r>
            <a:r>
              <a:rPr lang="en-US" sz="1100" dirty="0" err="1"/>
              <a:t>jaarlijks</a:t>
            </a:r>
            <a:r>
              <a:rPr lang="en-US" sz="1100" dirty="0"/>
              <a:t> op 17 September </a:t>
            </a:r>
            <a:r>
              <a:rPr lang="en-US" sz="1100" dirty="0" err="1"/>
              <a:t>een</a:t>
            </a:r>
            <a:r>
              <a:rPr lang="en-US" sz="1100" dirty="0"/>
              <a:t> </a:t>
            </a:r>
            <a:r>
              <a:rPr lang="en-US" sz="1100" dirty="0" err="1"/>
              <a:t>gedicht</a:t>
            </a:r>
            <a:r>
              <a:rPr lang="en-US" sz="1100" dirty="0"/>
              <a:t> in de </a:t>
            </a:r>
            <a:r>
              <a:rPr lang="en-US" sz="1100" dirty="0" err="1"/>
              <a:t>krant</a:t>
            </a:r>
            <a:r>
              <a:rPr lang="en-US" sz="1100" dirty="0"/>
              <a:t> </a:t>
            </a:r>
            <a:r>
              <a:rPr lang="en-US" sz="1100" dirty="0" err="1"/>
              <a:t>ter</a:t>
            </a:r>
            <a:r>
              <a:rPr lang="en-US" sz="1100" dirty="0"/>
              <a:t> </a:t>
            </a:r>
            <a:r>
              <a:rPr lang="en-US" sz="1100" dirty="0" err="1"/>
              <a:t>nagedachtenis</a:t>
            </a:r>
            <a:r>
              <a:rPr lang="en-US" sz="1100" dirty="0"/>
              <a:t> </a:t>
            </a:r>
            <a:r>
              <a:rPr lang="en-US" sz="1100" dirty="0" err="1"/>
              <a:t>aan</a:t>
            </a:r>
            <a:r>
              <a:rPr lang="en-US" sz="1100" dirty="0"/>
              <a:t> </a:t>
            </a:r>
            <a:r>
              <a:rPr lang="en-US" sz="1100" dirty="0" err="1"/>
              <a:t>hun</a:t>
            </a:r>
            <a:r>
              <a:rPr lang="en-US" sz="1100" dirty="0"/>
              <a:t> zoon. </a:t>
            </a:r>
          </a:p>
        </p:txBody>
      </p:sp>
      <p:pic>
        <p:nvPicPr>
          <p:cNvPr id="4" name="Afbeelding 3">
            <a:extLst>
              <a:ext uri="{FF2B5EF4-FFF2-40B4-BE49-F238E27FC236}">
                <a16:creationId xmlns:a16="http://schemas.microsoft.com/office/drawing/2014/main" id="{4D9F9F88-3806-FCA3-2F30-7088BAE13386}"/>
              </a:ext>
            </a:extLst>
          </p:cNvPr>
          <p:cNvPicPr>
            <a:picLocks noChangeAspect="1"/>
          </p:cNvPicPr>
          <p:nvPr/>
        </p:nvPicPr>
        <p:blipFill>
          <a:blip r:embed="rId4"/>
          <a:stretch>
            <a:fillRect/>
          </a:stretch>
        </p:blipFill>
        <p:spPr>
          <a:xfrm>
            <a:off x="928220" y="446224"/>
            <a:ext cx="1639983" cy="2739972"/>
          </a:xfrm>
          <a:prstGeom prst="rect">
            <a:avLst/>
          </a:prstGeom>
        </p:spPr>
      </p:pic>
      <p:pic>
        <p:nvPicPr>
          <p:cNvPr id="11" name="Afbeelding 10">
            <a:extLst>
              <a:ext uri="{FF2B5EF4-FFF2-40B4-BE49-F238E27FC236}">
                <a16:creationId xmlns:a16="http://schemas.microsoft.com/office/drawing/2014/main" id="{6C5E549E-5DC5-8133-F8E6-61EC66E91073}"/>
              </a:ext>
            </a:extLst>
          </p:cNvPr>
          <p:cNvPicPr>
            <a:picLocks noChangeAspect="1"/>
          </p:cNvPicPr>
          <p:nvPr/>
        </p:nvPicPr>
        <p:blipFill>
          <a:blip r:embed="rId5"/>
          <a:stretch>
            <a:fillRect/>
          </a:stretch>
        </p:blipFill>
        <p:spPr>
          <a:xfrm>
            <a:off x="4822949" y="365552"/>
            <a:ext cx="3658111" cy="2857899"/>
          </a:xfrm>
          <a:prstGeom prst="rect">
            <a:avLst/>
          </a:prstGeom>
        </p:spPr>
      </p:pic>
    </p:spTree>
    <p:extLst>
      <p:ext uri="{BB962C8B-B14F-4D97-AF65-F5344CB8AC3E}">
        <p14:creationId xmlns:p14="http://schemas.microsoft.com/office/powerpoint/2010/main" val="2038032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8"/>
          <p:cNvSpPr txBox="1">
            <a:spLocks noGrp="1"/>
          </p:cNvSpPr>
          <p:nvPr>
            <p:ph type="title"/>
          </p:nvPr>
        </p:nvSpPr>
        <p:spPr>
          <a:xfrm>
            <a:off x="1833827" y="-119779"/>
            <a:ext cx="7366821" cy="11449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Lokale gebeurtenissen</a:t>
            </a:r>
            <a:endParaRPr dirty="0"/>
          </a:p>
        </p:txBody>
      </p:sp>
      <p:sp>
        <p:nvSpPr>
          <p:cNvPr id="508" name="Google Shape;508;p38"/>
          <p:cNvSpPr txBox="1">
            <a:spLocks noGrp="1"/>
          </p:cNvSpPr>
          <p:nvPr>
            <p:ph type="title" idx="2"/>
          </p:nvPr>
        </p:nvSpPr>
        <p:spPr>
          <a:xfrm>
            <a:off x="718249" y="102660"/>
            <a:ext cx="13242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05</a:t>
            </a:r>
            <a:endParaRPr dirty="0"/>
          </a:p>
        </p:txBody>
      </p:sp>
      <p:pic>
        <p:nvPicPr>
          <p:cNvPr id="517" name="Google Shape;517;p38"/>
          <p:cNvPicPr preferRelativeResize="0"/>
          <p:nvPr/>
        </p:nvPicPr>
        <p:blipFill rotWithShape="1">
          <a:blip r:embed="rId3">
            <a:alphaModFix/>
          </a:blip>
          <a:srcRect l="6485" t="9678" r="7039" b="6309"/>
          <a:stretch/>
        </p:blipFill>
        <p:spPr>
          <a:xfrm rot="704876">
            <a:off x="7093615" y="256374"/>
            <a:ext cx="1975889" cy="1491490"/>
          </a:xfrm>
          <a:prstGeom prst="rect">
            <a:avLst/>
          </a:prstGeom>
          <a:noFill/>
          <a:ln>
            <a:noFill/>
          </a:ln>
        </p:spPr>
      </p:pic>
      <p:sp>
        <p:nvSpPr>
          <p:cNvPr id="518" name="Google Shape;518;p38"/>
          <p:cNvSpPr/>
          <p:nvPr/>
        </p:nvSpPr>
        <p:spPr>
          <a:xfrm rot="782484">
            <a:off x="8142625" y="158695"/>
            <a:ext cx="192772" cy="367645"/>
          </a:xfrm>
          <a:prstGeom prst="rect">
            <a:avLst/>
          </a:prstGeom>
          <a:solidFill>
            <a:srgbClr val="1F1F1F">
              <a:alpha val="295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antari"/>
              <a:ea typeface="Gantari"/>
              <a:cs typeface="Gantari"/>
              <a:sym typeface="Gantari"/>
            </a:endParaRPr>
          </a:p>
        </p:txBody>
      </p:sp>
      <p:sp>
        <p:nvSpPr>
          <p:cNvPr id="519" name="Google Shape;519;p38"/>
          <p:cNvSpPr txBox="1"/>
          <p:nvPr/>
        </p:nvSpPr>
        <p:spPr>
          <a:xfrm rot="711618">
            <a:off x="7269961" y="647075"/>
            <a:ext cx="1623152" cy="83443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l-NL" sz="2000" i="1" dirty="0">
                <a:solidFill>
                  <a:schemeClr val="dk1"/>
                </a:solidFill>
                <a:latin typeface="Roboto Serif"/>
                <a:ea typeface="Roboto Serif"/>
                <a:cs typeface="Roboto Serif"/>
                <a:sym typeface="Roboto Serif"/>
              </a:rPr>
              <a:t>S</a:t>
            </a:r>
            <a:r>
              <a:rPr lang="en" sz="2000" i="1" dirty="0">
                <a:solidFill>
                  <a:schemeClr val="dk1"/>
                </a:solidFill>
                <a:latin typeface="Roboto Serif"/>
                <a:ea typeface="Roboto Serif"/>
                <a:cs typeface="Roboto Serif"/>
                <a:sym typeface="Roboto Serif"/>
              </a:rPr>
              <a:t>ept 2024</a:t>
            </a:r>
            <a:endParaRPr sz="2000" i="1" dirty="0">
              <a:solidFill>
                <a:schemeClr val="dk1"/>
              </a:solidFill>
              <a:latin typeface="Roboto Serif"/>
              <a:ea typeface="Roboto Serif"/>
              <a:cs typeface="Roboto Serif"/>
              <a:sym typeface="Roboto Serif"/>
            </a:endParaRPr>
          </a:p>
        </p:txBody>
      </p:sp>
      <p:pic>
        <p:nvPicPr>
          <p:cNvPr id="13" name="Picture 2" descr="6,376 Paratrooper Stock Photos, Pictures &amp; Royalty-Free Images - iStock | Ww2  paratrooper, Military paratrooper, Paratrooper toy">
            <a:extLst>
              <a:ext uri="{FF2B5EF4-FFF2-40B4-BE49-F238E27FC236}">
                <a16:creationId xmlns:a16="http://schemas.microsoft.com/office/drawing/2014/main" id="{0C7A922C-0451-6BB0-40E4-F34A1C18AA69}"/>
              </a:ext>
            </a:extLst>
          </p:cNvPr>
          <p:cNvPicPr>
            <a:picLocks noChangeAspect="1" noChangeArrowheads="1"/>
          </p:cNvPicPr>
          <p:nvPr/>
        </p:nvPicPr>
        <p:blipFill>
          <a:blip r:embed="rId4">
            <a:clrChange>
              <a:clrFrom>
                <a:srgbClr val="FFFFFF"/>
              </a:clrFrom>
              <a:clrTo>
                <a:srgbClr val="FFFFFF">
                  <a:alpha val="0"/>
                </a:srgbClr>
              </a:clrTo>
            </a:clrChange>
            <a:alphaModFix amt="85000"/>
            <a:extLst>
              <a:ext uri="{28A0092B-C50C-407E-A947-70E740481C1C}">
                <a14:useLocalDpi xmlns:a14="http://schemas.microsoft.com/office/drawing/2010/main" val="0"/>
              </a:ext>
            </a:extLst>
          </a:blip>
          <a:srcRect/>
          <a:stretch>
            <a:fillRect/>
          </a:stretch>
        </p:blipFill>
        <p:spPr bwMode="auto">
          <a:xfrm rot="935847">
            <a:off x="7894384" y="-1419948"/>
            <a:ext cx="1254005" cy="127483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826493B-3B7B-30A3-1427-0C19CDAA0DC1}"/>
              </a:ext>
            </a:extLst>
          </p:cNvPr>
          <p:cNvSpPr txBox="1"/>
          <p:nvPr/>
        </p:nvSpPr>
        <p:spPr>
          <a:xfrm>
            <a:off x="718249" y="1527779"/>
            <a:ext cx="8417842" cy="1754326"/>
          </a:xfrm>
          <a:prstGeom prst="rect">
            <a:avLst/>
          </a:prstGeom>
          <a:noFill/>
        </p:spPr>
        <p:txBody>
          <a:bodyPr wrap="square" rtlCol="0">
            <a:spAutoFit/>
          </a:bodyPr>
          <a:lstStyle/>
          <a:p>
            <a:r>
              <a:rPr lang="en-US" sz="1800" dirty="0"/>
              <a:t>Wat is er </a:t>
            </a:r>
            <a:r>
              <a:rPr lang="en-US" sz="1800" dirty="0" err="1"/>
              <a:t>allemaal</a:t>
            </a:r>
            <a:r>
              <a:rPr lang="en-US" sz="1800" dirty="0"/>
              <a:t> </a:t>
            </a:r>
            <a:r>
              <a:rPr lang="en-US" sz="1800" dirty="0" err="1"/>
              <a:t>te</a:t>
            </a:r>
            <a:r>
              <a:rPr lang="en-US" sz="1800" dirty="0"/>
              <a:t> </a:t>
            </a:r>
            <a:r>
              <a:rPr lang="en-US" sz="1800" dirty="0" err="1"/>
              <a:t>doen</a:t>
            </a:r>
            <a:r>
              <a:rPr lang="en-US" sz="1800" dirty="0"/>
              <a:t> in Valkenswaard en </a:t>
            </a:r>
            <a:r>
              <a:rPr lang="en-US" sz="1800" dirty="0" err="1"/>
              <a:t>omgeving</a:t>
            </a:r>
            <a:r>
              <a:rPr lang="en-US" sz="1800" dirty="0"/>
              <a:t>?</a:t>
            </a:r>
          </a:p>
          <a:p>
            <a:pPr marL="285750" indent="-285750">
              <a:buFontTx/>
              <a:buChar char="-"/>
            </a:pPr>
            <a:r>
              <a:rPr lang="en-US" sz="1800" dirty="0"/>
              <a:t>350 </a:t>
            </a:r>
            <a:r>
              <a:rPr lang="en-US" sz="1800" dirty="0" err="1"/>
              <a:t>historisch</a:t>
            </a:r>
            <a:r>
              <a:rPr lang="en-US" sz="1800" dirty="0"/>
              <a:t> (</a:t>
            </a:r>
            <a:r>
              <a:rPr lang="en-US" sz="1800" dirty="0" err="1"/>
              <a:t>rijdende</a:t>
            </a:r>
            <a:r>
              <a:rPr lang="en-US" sz="1800" dirty="0"/>
              <a:t>) </a:t>
            </a:r>
            <a:r>
              <a:rPr lang="en-US" sz="1800" dirty="0" err="1"/>
              <a:t>voertuigen</a:t>
            </a:r>
            <a:r>
              <a:rPr lang="en-US" sz="1800" dirty="0"/>
              <a:t> (</a:t>
            </a:r>
            <a:r>
              <a:rPr lang="en-US" sz="1800" dirty="0" err="1"/>
              <a:t>ook</a:t>
            </a:r>
            <a:r>
              <a:rPr lang="en-US" sz="1800" dirty="0"/>
              <a:t> tanks!)</a:t>
            </a:r>
          </a:p>
          <a:p>
            <a:pPr marL="285750" lvl="8" indent="-285750">
              <a:buFontTx/>
              <a:buChar char="-"/>
            </a:pPr>
            <a:r>
              <a:rPr lang="en-US" sz="1800" dirty="0" err="1"/>
              <a:t>Kampeerplek</a:t>
            </a:r>
            <a:r>
              <a:rPr lang="en-US" sz="1800" dirty="0"/>
              <a:t> </a:t>
            </a:r>
            <a:r>
              <a:rPr lang="en-US" sz="1800" dirty="0" err="1"/>
              <a:t>voertuigen</a:t>
            </a:r>
            <a:r>
              <a:rPr lang="en-US" sz="1800" dirty="0"/>
              <a:t> (</a:t>
            </a:r>
            <a:r>
              <a:rPr lang="en-US" sz="1800" dirty="0" err="1"/>
              <a:t>Leende</a:t>
            </a:r>
            <a:r>
              <a:rPr lang="en-US" sz="1800" dirty="0"/>
              <a:t> en </a:t>
            </a:r>
            <a:r>
              <a:rPr lang="en-US" sz="1800" dirty="0" err="1"/>
              <a:t>Bergeijk</a:t>
            </a:r>
            <a:r>
              <a:rPr lang="en-US" sz="1800" dirty="0"/>
              <a:t>)</a:t>
            </a:r>
          </a:p>
          <a:p>
            <a:pPr marL="285750" indent="-285750">
              <a:buFontTx/>
              <a:buChar char="-"/>
            </a:pPr>
            <a:r>
              <a:rPr lang="en-US" sz="1800" dirty="0"/>
              <a:t>Pop-up museum</a:t>
            </a:r>
          </a:p>
          <a:p>
            <a:pPr marL="285750" indent="-285750">
              <a:buFontTx/>
              <a:buChar char="-"/>
            </a:pPr>
            <a:r>
              <a:rPr lang="en-US" sz="1800" dirty="0" err="1"/>
              <a:t>Fietsroute</a:t>
            </a:r>
            <a:r>
              <a:rPr lang="en-US" sz="1800" dirty="0"/>
              <a:t> </a:t>
            </a:r>
          </a:p>
          <a:p>
            <a:pPr marL="285750" indent="-285750">
              <a:buFontTx/>
              <a:buChar char="-"/>
            </a:pPr>
            <a:r>
              <a:rPr lang="en-US" sz="1800" dirty="0"/>
              <a:t>17 sept </a:t>
            </a:r>
            <a:r>
              <a:rPr lang="en-US" sz="1800" dirty="0" err="1"/>
              <a:t>herdenking</a:t>
            </a:r>
            <a:r>
              <a:rPr lang="en-US" sz="1800" dirty="0"/>
              <a:t> </a:t>
            </a:r>
            <a:r>
              <a:rPr lang="en-US" sz="1800" dirty="0" err="1"/>
              <a:t>begraafplaats</a:t>
            </a:r>
            <a:r>
              <a:rPr lang="en-US" sz="1800" dirty="0"/>
              <a:t> Valkenswaard</a:t>
            </a:r>
          </a:p>
        </p:txBody>
      </p:sp>
      <p:pic>
        <p:nvPicPr>
          <p:cNvPr id="4" name="Afbeelding 3">
            <a:extLst>
              <a:ext uri="{FF2B5EF4-FFF2-40B4-BE49-F238E27FC236}">
                <a16:creationId xmlns:a16="http://schemas.microsoft.com/office/drawing/2014/main" id="{61D66AD0-6BB8-4018-3A22-DCD4F2A14C1D}"/>
              </a:ext>
            </a:extLst>
          </p:cNvPr>
          <p:cNvPicPr>
            <a:picLocks noChangeAspect="1"/>
          </p:cNvPicPr>
          <p:nvPr/>
        </p:nvPicPr>
        <p:blipFill>
          <a:blip r:embed="rId5"/>
          <a:srcRect r="67833"/>
          <a:stretch/>
        </p:blipFill>
        <p:spPr>
          <a:xfrm>
            <a:off x="6469886" y="3313124"/>
            <a:ext cx="2674114" cy="1830376"/>
          </a:xfrm>
          <a:prstGeom prst="rect">
            <a:avLst/>
          </a:prstGeom>
        </p:spPr>
      </p:pic>
      <p:pic>
        <p:nvPicPr>
          <p:cNvPr id="5" name="Afbeelding 4">
            <a:extLst>
              <a:ext uri="{FF2B5EF4-FFF2-40B4-BE49-F238E27FC236}">
                <a16:creationId xmlns:a16="http://schemas.microsoft.com/office/drawing/2014/main" id="{462BDBB8-DCB5-B748-D735-35A62382D7D7}"/>
              </a:ext>
            </a:extLst>
          </p:cNvPr>
          <p:cNvPicPr>
            <a:picLocks noChangeAspect="1"/>
          </p:cNvPicPr>
          <p:nvPr/>
        </p:nvPicPr>
        <p:blipFill>
          <a:blip r:embed="rId5"/>
          <a:srcRect l="68493"/>
          <a:stretch/>
        </p:blipFill>
        <p:spPr>
          <a:xfrm>
            <a:off x="0" y="3308710"/>
            <a:ext cx="2626007" cy="1835079"/>
          </a:xfrm>
          <a:prstGeom prst="rect">
            <a:avLst/>
          </a:prstGeom>
        </p:spPr>
      </p:pic>
      <p:pic>
        <p:nvPicPr>
          <p:cNvPr id="7" name="Afbeelding 6">
            <a:extLst>
              <a:ext uri="{FF2B5EF4-FFF2-40B4-BE49-F238E27FC236}">
                <a16:creationId xmlns:a16="http://schemas.microsoft.com/office/drawing/2014/main" id="{7B66DD2B-04C9-ADE5-76E2-38EC5CC25D2A}"/>
              </a:ext>
            </a:extLst>
          </p:cNvPr>
          <p:cNvPicPr>
            <a:picLocks noChangeAspect="1"/>
          </p:cNvPicPr>
          <p:nvPr/>
        </p:nvPicPr>
        <p:blipFill>
          <a:blip r:embed="rId6"/>
          <a:stretch>
            <a:fillRect/>
          </a:stretch>
        </p:blipFill>
        <p:spPr>
          <a:xfrm>
            <a:off x="3176982" y="3313124"/>
            <a:ext cx="2790036" cy="1830376"/>
          </a:xfrm>
          <a:prstGeom prst="rect">
            <a:avLst/>
          </a:prstGeom>
        </p:spPr>
      </p:pic>
    </p:spTree>
    <p:extLst>
      <p:ext uri="{BB962C8B-B14F-4D97-AF65-F5344CB8AC3E}">
        <p14:creationId xmlns:p14="http://schemas.microsoft.com/office/powerpoint/2010/main" val="637219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38762-F9B4-AA2C-54D2-3BFF8FA6B40C}"/>
              </a:ext>
            </a:extLst>
          </p:cNvPr>
          <p:cNvSpPr>
            <a:spLocks noGrp="1"/>
          </p:cNvSpPr>
          <p:nvPr>
            <p:ph type="title"/>
          </p:nvPr>
        </p:nvSpPr>
        <p:spPr>
          <a:xfrm>
            <a:off x="714975" y="-115812"/>
            <a:ext cx="7714050" cy="841800"/>
          </a:xfrm>
        </p:spPr>
        <p:txBody>
          <a:bodyPr/>
          <a:lstStyle/>
          <a:p>
            <a:r>
              <a:rPr lang="en-US" dirty="0"/>
              <a:t>Liberation Task Force</a:t>
            </a:r>
            <a:endParaRPr lang="nl-NL" dirty="0"/>
          </a:p>
        </p:txBody>
      </p:sp>
      <p:sp>
        <p:nvSpPr>
          <p:cNvPr id="4" name="Ondertitel 3">
            <a:extLst>
              <a:ext uri="{FF2B5EF4-FFF2-40B4-BE49-F238E27FC236}">
                <a16:creationId xmlns:a16="http://schemas.microsoft.com/office/drawing/2014/main" id="{9C76C926-FFE9-C548-4C40-52CD2764601A}"/>
              </a:ext>
            </a:extLst>
          </p:cNvPr>
          <p:cNvSpPr>
            <a:spLocks noGrp="1"/>
          </p:cNvSpPr>
          <p:nvPr>
            <p:ph type="subTitle" idx="1"/>
          </p:nvPr>
        </p:nvSpPr>
        <p:spPr>
          <a:xfrm>
            <a:off x="867975" y="4616575"/>
            <a:ext cx="5942401" cy="468250"/>
          </a:xfrm>
        </p:spPr>
        <p:txBody>
          <a:bodyPr/>
          <a:lstStyle/>
          <a:p>
            <a:r>
              <a:rPr lang="en-US" dirty="0" err="1"/>
              <a:t>Zaterdag</a:t>
            </a:r>
            <a:r>
              <a:rPr lang="en-US" dirty="0"/>
              <a:t> 14 September </a:t>
            </a:r>
            <a:r>
              <a:rPr lang="en-US" dirty="0" err="1"/>
              <a:t>Vanaf</a:t>
            </a:r>
            <a:r>
              <a:rPr lang="en-US" dirty="0"/>
              <a:t> 13.30 tot 15.45 in Valkenswaard. </a:t>
            </a:r>
            <a:endParaRPr lang="nl-NL" dirty="0"/>
          </a:p>
        </p:txBody>
      </p:sp>
      <p:pic>
        <p:nvPicPr>
          <p:cNvPr id="7" name="Onlinemedia 6" title="Liberation Task Force rolt Valkenswaard binnen">
            <a:hlinkClick r:id="" action="ppaction://media"/>
            <a:extLst>
              <a:ext uri="{FF2B5EF4-FFF2-40B4-BE49-F238E27FC236}">
                <a16:creationId xmlns:a16="http://schemas.microsoft.com/office/drawing/2014/main" id="{283A34C1-77FE-3D75-9A0F-1813E6D3858A}"/>
              </a:ext>
            </a:extLst>
          </p:cNvPr>
          <p:cNvPicPr>
            <a:picLocks noRot="1" noChangeAspect="1"/>
          </p:cNvPicPr>
          <p:nvPr>
            <a:videoFile r:link="rId1"/>
          </p:nvPr>
        </p:nvPicPr>
        <p:blipFill>
          <a:blip r:embed="rId3"/>
          <a:stretch>
            <a:fillRect/>
          </a:stretch>
        </p:blipFill>
        <p:spPr>
          <a:xfrm>
            <a:off x="867975" y="725988"/>
            <a:ext cx="6877213" cy="3882587"/>
          </a:xfrm>
          <a:prstGeom prst="rect">
            <a:avLst/>
          </a:prstGeom>
        </p:spPr>
      </p:pic>
    </p:spTree>
    <p:extLst>
      <p:ext uri="{BB962C8B-B14F-4D97-AF65-F5344CB8AC3E}">
        <p14:creationId xmlns:p14="http://schemas.microsoft.com/office/powerpoint/2010/main" val="2119915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38762-F9B4-AA2C-54D2-3BFF8FA6B40C}"/>
              </a:ext>
            </a:extLst>
          </p:cNvPr>
          <p:cNvSpPr>
            <a:spLocks noGrp="1"/>
          </p:cNvSpPr>
          <p:nvPr>
            <p:ph type="title"/>
          </p:nvPr>
        </p:nvSpPr>
        <p:spPr>
          <a:xfrm>
            <a:off x="714975" y="-115812"/>
            <a:ext cx="7714050" cy="841800"/>
          </a:xfrm>
        </p:spPr>
        <p:txBody>
          <a:bodyPr/>
          <a:lstStyle/>
          <a:p>
            <a:r>
              <a:rPr lang="en-US" dirty="0"/>
              <a:t>Liberation Task Force</a:t>
            </a:r>
            <a:endParaRPr lang="nl-NL" dirty="0"/>
          </a:p>
        </p:txBody>
      </p:sp>
      <p:sp>
        <p:nvSpPr>
          <p:cNvPr id="4" name="Ondertitel 3">
            <a:extLst>
              <a:ext uri="{FF2B5EF4-FFF2-40B4-BE49-F238E27FC236}">
                <a16:creationId xmlns:a16="http://schemas.microsoft.com/office/drawing/2014/main" id="{9C76C926-FFE9-C548-4C40-52CD2764601A}"/>
              </a:ext>
            </a:extLst>
          </p:cNvPr>
          <p:cNvSpPr>
            <a:spLocks noGrp="1"/>
          </p:cNvSpPr>
          <p:nvPr>
            <p:ph type="subTitle" idx="1"/>
          </p:nvPr>
        </p:nvSpPr>
        <p:spPr>
          <a:xfrm>
            <a:off x="3062365" y="3507288"/>
            <a:ext cx="6007294" cy="1636212"/>
          </a:xfrm>
        </p:spPr>
        <p:txBody>
          <a:bodyPr/>
          <a:lstStyle/>
          <a:p>
            <a:r>
              <a:rPr lang="en-US" dirty="0"/>
              <a:t>Liberation Task Force </a:t>
            </a:r>
            <a:r>
              <a:rPr lang="en-US" dirty="0" err="1"/>
              <a:t>kampeert</a:t>
            </a:r>
            <a:r>
              <a:rPr lang="en-US" dirty="0"/>
              <a:t> in </a:t>
            </a:r>
            <a:r>
              <a:rPr lang="en-US" dirty="0" err="1"/>
              <a:t>Leende</a:t>
            </a:r>
            <a:r>
              <a:rPr lang="en-US" dirty="0"/>
              <a:t> (</a:t>
            </a:r>
            <a:r>
              <a:rPr lang="en-US" dirty="0" err="1"/>
              <a:t>Breedvennen</a:t>
            </a:r>
            <a:r>
              <a:rPr lang="en-US" dirty="0"/>
              <a:t>) en in </a:t>
            </a:r>
            <a:r>
              <a:rPr lang="en-US" dirty="0" err="1"/>
              <a:t>Bergeijk</a:t>
            </a:r>
            <a:r>
              <a:rPr lang="en-US" dirty="0"/>
              <a:t> (</a:t>
            </a:r>
            <a:r>
              <a:rPr lang="en-US" dirty="0" err="1"/>
              <a:t>Eerselsedijk</a:t>
            </a:r>
            <a:r>
              <a:rPr lang="en-US" dirty="0"/>
              <a:t> 40). </a:t>
            </a:r>
          </a:p>
          <a:p>
            <a:endParaRPr lang="en-US" dirty="0"/>
          </a:p>
          <a:p>
            <a:r>
              <a:rPr lang="en-US" dirty="0" err="1"/>
              <a:t>Zaterdag</a:t>
            </a:r>
            <a:r>
              <a:rPr lang="en-US" dirty="0"/>
              <a:t> 14 September </a:t>
            </a:r>
            <a:r>
              <a:rPr lang="en-US" dirty="0" err="1"/>
              <a:t>vanaf</a:t>
            </a:r>
            <a:r>
              <a:rPr lang="en-US" dirty="0"/>
              <a:t> 16:30u</a:t>
            </a:r>
          </a:p>
          <a:p>
            <a:endParaRPr lang="en-US" dirty="0"/>
          </a:p>
          <a:p>
            <a:endParaRPr lang="nl-NL" dirty="0"/>
          </a:p>
        </p:txBody>
      </p:sp>
      <p:pic>
        <p:nvPicPr>
          <p:cNvPr id="5" name="Afbeelding 4" descr="Afbeelding met hemel, wapen, buitenshuis, Gevechtsvoertuig&#10;&#10;Automatisch gegenereerde beschrijving">
            <a:extLst>
              <a:ext uri="{FF2B5EF4-FFF2-40B4-BE49-F238E27FC236}">
                <a16:creationId xmlns:a16="http://schemas.microsoft.com/office/drawing/2014/main" id="{23424ABC-64C2-F654-DC0E-722620094557}"/>
              </a:ext>
            </a:extLst>
          </p:cNvPr>
          <p:cNvPicPr>
            <a:picLocks noChangeAspect="1"/>
          </p:cNvPicPr>
          <p:nvPr/>
        </p:nvPicPr>
        <p:blipFill>
          <a:blip r:embed="rId2"/>
          <a:stretch>
            <a:fillRect/>
          </a:stretch>
        </p:blipFill>
        <p:spPr>
          <a:xfrm>
            <a:off x="0" y="1002213"/>
            <a:ext cx="3105965" cy="4141287"/>
          </a:xfrm>
          <a:prstGeom prst="rect">
            <a:avLst/>
          </a:prstGeom>
        </p:spPr>
      </p:pic>
      <p:pic>
        <p:nvPicPr>
          <p:cNvPr id="8" name="Afbeelding 7" descr="Afbeelding met buitenshuis, hemel, tent, voertuig&#10;&#10;Automatisch gegenereerde beschrijving">
            <a:extLst>
              <a:ext uri="{FF2B5EF4-FFF2-40B4-BE49-F238E27FC236}">
                <a16:creationId xmlns:a16="http://schemas.microsoft.com/office/drawing/2014/main" id="{50698258-7BAD-FE2B-020F-2048D767F232}"/>
              </a:ext>
            </a:extLst>
          </p:cNvPr>
          <p:cNvPicPr>
            <a:picLocks noChangeAspect="1"/>
          </p:cNvPicPr>
          <p:nvPr/>
        </p:nvPicPr>
        <p:blipFill>
          <a:blip r:embed="rId3"/>
          <a:stretch>
            <a:fillRect/>
          </a:stretch>
        </p:blipFill>
        <p:spPr>
          <a:xfrm>
            <a:off x="5715000" y="725988"/>
            <a:ext cx="3429000" cy="2571750"/>
          </a:xfrm>
          <a:prstGeom prst="rect">
            <a:avLst/>
          </a:prstGeom>
        </p:spPr>
      </p:pic>
    </p:spTree>
    <p:extLst>
      <p:ext uri="{BB962C8B-B14F-4D97-AF65-F5344CB8AC3E}">
        <p14:creationId xmlns:p14="http://schemas.microsoft.com/office/powerpoint/2010/main" val="2607429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38762-F9B4-AA2C-54D2-3BFF8FA6B40C}"/>
              </a:ext>
            </a:extLst>
          </p:cNvPr>
          <p:cNvSpPr>
            <a:spLocks noGrp="1"/>
          </p:cNvSpPr>
          <p:nvPr>
            <p:ph type="title"/>
          </p:nvPr>
        </p:nvSpPr>
        <p:spPr>
          <a:xfrm>
            <a:off x="714975" y="-76200"/>
            <a:ext cx="7714050" cy="841800"/>
          </a:xfrm>
        </p:spPr>
        <p:txBody>
          <a:bodyPr/>
          <a:lstStyle/>
          <a:p>
            <a:r>
              <a:rPr lang="en-US" dirty="0"/>
              <a:t>Pop-up museum</a:t>
            </a:r>
            <a:endParaRPr lang="nl-NL" dirty="0"/>
          </a:p>
        </p:txBody>
      </p:sp>
      <p:sp>
        <p:nvSpPr>
          <p:cNvPr id="4" name="Ondertitel 3">
            <a:extLst>
              <a:ext uri="{FF2B5EF4-FFF2-40B4-BE49-F238E27FC236}">
                <a16:creationId xmlns:a16="http://schemas.microsoft.com/office/drawing/2014/main" id="{9C76C926-FFE9-C548-4C40-52CD2764601A}"/>
              </a:ext>
            </a:extLst>
          </p:cNvPr>
          <p:cNvSpPr>
            <a:spLocks noGrp="1"/>
          </p:cNvSpPr>
          <p:nvPr>
            <p:ph type="subTitle" idx="1"/>
          </p:nvPr>
        </p:nvSpPr>
        <p:spPr>
          <a:xfrm>
            <a:off x="3062365" y="3507288"/>
            <a:ext cx="6007294" cy="1636212"/>
          </a:xfrm>
        </p:spPr>
        <p:txBody>
          <a:bodyPr/>
          <a:lstStyle/>
          <a:p>
            <a:endParaRPr lang="en-US" dirty="0"/>
          </a:p>
          <a:p>
            <a:endParaRPr lang="en-US" dirty="0"/>
          </a:p>
          <a:p>
            <a:endParaRPr lang="nl-NL" dirty="0"/>
          </a:p>
        </p:txBody>
      </p:sp>
      <p:sp>
        <p:nvSpPr>
          <p:cNvPr id="3" name="Tekstvak 2">
            <a:extLst>
              <a:ext uri="{FF2B5EF4-FFF2-40B4-BE49-F238E27FC236}">
                <a16:creationId xmlns:a16="http://schemas.microsoft.com/office/drawing/2014/main" id="{5F5EB5F7-CC3B-15EB-91F5-4BC6C1AD4194}"/>
              </a:ext>
            </a:extLst>
          </p:cNvPr>
          <p:cNvSpPr txBox="1"/>
          <p:nvPr/>
        </p:nvSpPr>
        <p:spPr>
          <a:xfrm>
            <a:off x="800176" y="841800"/>
            <a:ext cx="8172373" cy="4693593"/>
          </a:xfrm>
          <a:prstGeom prst="rect">
            <a:avLst/>
          </a:prstGeom>
          <a:noFill/>
        </p:spPr>
        <p:txBody>
          <a:bodyPr wrap="square" rtlCol="0">
            <a:spAutoFit/>
          </a:bodyPr>
          <a:lstStyle/>
          <a:p>
            <a:r>
              <a:rPr lang="en-US" sz="1800" dirty="0" err="1"/>
              <a:t>Stichting</a:t>
            </a:r>
            <a:r>
              <a:rPr lang="en-US" sz="1800" dirty="0"/>
              <a:t> </a:t>
            </a:r>
            <a:r>
              <a:rPr lang="en-US" sz="1800" dirty="0" err="1"/>
              <a:t>erfgoed</a:t>
            </a:r>
            <a:r>
              <a:rPr lang="en-US" sz="1800" dirty="0"/>
              <a:t> 40-45 </a:t>
            </a:r>
            <a:r>
              <a:rPr lang="en-US" sz="1800" dirty="0" err="1"/>
              <a:t>organiseert</a:t>
            </a:r>
            <a:r>
              <a:rPr lang="en-US" sz="1800" dirty="0"/>
              <a:t> </a:t>
            </a:r>
            <a:r>
              <a:rPr lang="en-US" sz="1800" dirty="0" err="1"/>
              <a:t>een</a:t>
            </a:r>
            <a:r>
              <a:rPr lang="en-US" sz="1800" dirty="0"/>
              <a:t> </a:t>
            </a:r>
            <a:r>
              <a:rPr lang="en-US" sz="1800" dirty="0" err="1"/>
              <a:t>tentoonstelling</a:t>
            </a:r>
            <a:r>
              <a:rPr lang="en-US" sz="1800" dirty="0"/>
              <a:t> over de Tweede </a:t>
            </a:r>
            <a:r>
              <a:rPr lang="en-US" sz="1800" dirty="0" err="1"/>
              <a:t>Wereldoorlog</a:t>
            </a:r>
            <a:r>
              <a:rPr lang="en-US" sz="1800" dirty="0"/>
              <a:t> in De </a:t>
            </a:r>
            <a:r>
              <a:rPr lang="en-US" sz="1800" dirty="0" err="1"/>
              <a:t>Hofnar</a:t>
            </a:r>
            <a:r>
              <a:rPr lang="en-US" sz="1800" dirty="0"/>
              <a:t>. </a:t>
            </a:r>
          </a:p>
          <a:p>
            <a:r>
              <a:rPr lang="nl-NL" sz="1800" dirty="0"/>
              <a:t>14 t/m 22 september 09u-21u open (behalve op de 14</a:t>
            </a:r>
            <a:r>
              <a:rPr lang="nl-NL" sz="1800" baseline="30000" dirty="0"/>
              <a:t>e</a:t>
            </a:r>
            <a:r>
              <a:rPr lang="nl-NL" sz="1800" dirty="0"/>
              <a:t>). </a:t>
            </a:r>
          </a:p>
          <a:p>
            <a:endParaRPr lang="nl-NL" sz="1800" dirty="0"/>
          </a:p>
          <a:p>
            <a:endParaRPr lang="nl-NL" sz="1800" dirty="0"/>
          </a:p>
          <a:p>
            <a:endParaRPr lang="nl-NL" sz="1800" dirty="0"/>
          </a:p>
          <a:p>
            <a:endParaRPr lang="nl-NL" sz="1800" dirty="0"/>
          </a:p>
          <a:p>
            <a:endParaRPr lang="nl-NL" sz="1800" dirty="0"/>
          </a:p>
          <a:p>
            <a:endParaRPr lang="nl-NL" sz="1800" dirty="0"/>
          </a:p>
          <a:p>
            <a:endParaRPr lang="nl-NL" sz="1800" dirty="0"/>
          </a:p>
          <a:p>
            <a:endParaRPr lang="nl-NL" sz="1800" dirty="0"/>
          </a:p>
          <a:p>
            <a:endParaRPr lang="nl-NL" sz="1800" dirty="0"/>
          </a:p>
          <a:p>
            <a:endParaRPr lang="nl-NL" sz="1800" dirty="0"/>
          </a:p>
          <a:p>
            <a:endParaRPr lang="nl-NL" sz="1800" dirty="0"/>
          </a:p>
          <a:p>
            <a:endParaRPr lang="nl-NL" sz="1800" dirty="0"/>
          </a:p>
          <a:p>
            <a:r>
              <a:rPr lang="en-US" sz="1100" dirty="0">
                <a:hlinkClick r:id="rId2"/>
              </a:rPr>
              <a:t>https://www.valkenswaardviert.nl/programma/14-tm-22-september-pop-upmuseum-stichting-erfgoed-40-45-1/</a:t>
            </a:r>
            <a:endParaRPr lang="nl-NL" sz="1100" b="1" dirty="0"/>
          </a:p>
          <a:p>
            <a:endParaRPr lang="en-US" sz="1800" dirty="0"/>
          </a:p>
        </p:txBody>
      </p:sp>
      <p:pic>
        <p:nvPicPr>
          <p:cNvPr id="7" name="Afbeelding 6">
            <a:extLst>
              <a:ext uri="{FF2B5EF4-FFF2-40B4-BE49-F238E27FC236}">
                <a16:creationId xmlns:a16="http://schemas.microsoft.com/office/drawing/2014/main" id="{6717166E-F161-8AC1-BB19-01D3221F8ED6}"/>
              </a:ext>
            </a:extLst>
          </p:cNvPr>
          <p:cNvPicPr>
            <a:picLocks noChangeAspect="1"/>
          </p:cNvPicPr>
          <p:nvPr/>
        </p:nvPicPr>
        <p:blipFill>
          <a:blip r:embed="rId3"/>
          <a:stretch>
            <a:fillRect/>
          </a:stretch>
        </p:blipFill>
        <p:spPr>
          <a:xfrm>
            <a:off x="2513881" y="1758420"/>
            <a:ext cx="6630119" cy="3175529"/>
          </a:xfrm>
          <a:prstGeom prst="rect">
            <a:avLst/>
          </a:prstGeom>
        </p:spPr>
      </p:pic>
    </p:spTree>
    <p:extLst>
      <p:ext uri="{BB962C8B-B14F-4D97-AF65-F5344CB8AC3E}">
        <p14:creationId xmlns:p14="http://schemas.microsoft.com/office/powerpoint/2010/main" val="2889794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Inhoudsopgrave</a:t>
            </a:r>
            <a:endParaRPr dirty="0"/>
          </a:p>
        </p:txBody>
      </p:sp>
      <p:sp>
        <p:nvSpPr>
          <p:cNvPr id="488" name="Google Shape;488;p37"/>
          <p:cNvSpPr txBox="1">
            <a:spLocks noGrp="1"/>
          </p:cNvSpPr>
          <p:nvPr>
            <p:ph type="title" idx="5"/>
          </p:nvPr>
        </p:nvSpPr>
        <p:spPr>
          <a:xfrm>
            <a:off x="1140250" y="1367839"/>
            <a:ext cx="901200" cy="50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sp>
        <p:nvSpPr>
          <p:cNvPr id="490" name="Google Shape;490;p37"/>
          <p:cNvSpPr txBox="1">
            <a:spLocks noGrp="1"/>
          </p:cNvSpPr>
          <p:nvPr>
            <p:ph type="title" idx="7"/>
          </p:nvPr>
        </p:nvSpPr>
        <p:spPr>
          <a:xfrm>
            <a:off x="1140250" y="2694961"/>
            <a:ext cx="901200" cy="4456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04</a:t>
            </a:r>
            <a:endParaRPr dirty="0"/>
          </a:p>
        </p:txBody>
      </p:sp>
      <p:sp>
        <p:nvSpPr>
          <p:cNvPr id="491" name="Google Shape;491;p37"/>
          <p:cNvSpPr txBox="1">
            <a:spLocks noGrp="1"/>
          </p:cNvSpPr>
          <p:nvPr>
            <p:ph type="title" idx="8"/>
          </p:nvPr>
        </p:nvSpPr>
        <p:spPr>
          <a:xfrm>
            <a:off x="5991840" y="1351161"/>
            <a:ext cx="901200" cy="50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03</a:t>
            </a:r>
            <a:endParaRPr dirty="0"/>
          </a:p>
        </p:txBody>
      </p:sp>
      <p:sp>
        <p:nvSpPr>
          <p:cNvPr id="495" name="Google Shape;495;p37"/>
          <p:cNvSpPr txBox="1">
            <a:spLocks noGrp="1"/>
          </p:cNvSpPr>
          <p:nvPr>
            <p:ph type="title" idx="15"/>
          </p:nvPr>
        </p:nvSpPr>
        <p:spPr>
          <a:xfrm>
            <a:off x="3480093" y="2648899"/>
            <a:ext cx="901200" cy="50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05</a:t>
            </a:r>
            <a:endParaRPr dirty="0"/>
          </a:p>
        </p:txBody>
      </p:sp>
      <p:sp>
        <p:nvSpPr>
          <p:cNvPr id="496" name="Google Shape;496;p37"/>
          <p:cNvSpPr txBox="1">
            <a:spLocks noGrp="1"/>
          </p:cNvSpPr>
          <p:nvPr>
            <p:ph type="subTitle" idx="16"/>
          </p:nvPr>
        </p:nvSpPr>
        <p:spPr>
          <a:xfrm>
            <a:off x="1140250" y="1621371"/>
            <a:ext cx="23055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Situatie vooraf</a:t>
            </a:r>
            <a:endParaRPr dirty="0"/>
          </a:p>
        </p:txBody>
      </p:sp>
      <p:sp>
        <p:nvSpPr>
          <p:cNvPr id="497" name="Google Shape;497;p37"/>
          <p:cNvSpPr txBox="1">
            <a:spLocks noGrp="1"/>
          </p:cNvSpPr>
          <p:nvPr>
            <p:ph type="subTitle" idx="17"/>
          </p:nvPr>
        </p:nvSpPr>
        <p:spPr>
          <a:xfrm>
            <a:off x="1140250" y="3285667"/>
            <a:ext cx="2305500" cy="50220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Impact Market Garden</a:t>
            </a:r>
            <a:endParaRPr dirty="0"/>
          </a:p>
        </p:txBody>
      </p:sp>
      <p:sp>
        <p:nvSpPr>
          <p:cNvPr id="499" name="Google Shape;499;p37"/>
          <p:cNvSpPr txBox="1">
            <a:spLocks noGrp="1"/>
          </p:cNvSpPr>
          <p:nvPr>
            <p:ph type="subTitle" idx="19"/>
          </p:nvPr>
        </p:nvSpPr>
        <p:spPr>
          <a:xfrm>
            <a:off x="5985178" y="1938784"/>
            <a:ext cx="23055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Market Garden in Valkenswaard</a:t>
            </a:r>
            <a:endParaRPr dirty="0"/>
          </a:p>
        </p:txBody>
      </p:sp>
      <p:sp>
        <p:nvSpPr>
          <p:cNvPr id="501" name="Google Shape;501;p37"/>
          <p:cNvSpPr txBox="1">
            <a:spLocks noGrp="1"/>
          </p:cNvSpPr>
          <p:nvPr>
            <p:ph type="subTitle" idx="21"/>
          </p:nvPr>
        </p:nvSpPr>
        <p:spPr>
          <a:xfrm>
            <a:off x="3466781" y="3251340"/>
            <a:ext cx="23055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Lokale gebeurtenissen</a:t>
            </a:r>
            <a:endParaRPr dirty="0"/>
          </a:p>
        </p:txBody>
      </p:sp>
      <p:pic>
        <p:nvPicPr>
          <p:cNvPr id="2" name="Google Shape;382;p38">
            <a:extLst>
              <a:ext uri="{FF2B5EF4-FFF2-40B4-BE49-F238E27FC236}">
                <a16:creationId xmlns:a16="http://schemas.microsoft.com/office/drawing/2014/main" id="{438FB5D9-E0DD-0732-081C-2F58F766C8C1}"/>
              </a:ext>
            </a:extLst>
          </p:cNvPr>
          <p:cNvPicPr preferRelativeResize="0"/>
          <p:nvPr/>
        </p:nvPicPr>
        <p:blipFill rotWithShape="1">
          <a:blip r:embed="rId3">
            <a:alphaModFix/>
          </a:blip>
          <a:srcRect l="15070" r="15063"/>
          <a:stretch/>
        </p:blipFill>
        <p:spPr>
          <a:xfrm>
            <a:off x="9144000" y="2571750"/>
            <a:ext cx="1592451" cy="2154298"/>
          </a:xfrm>
          <a:prstGeom prst="rect">
            <a:avLst/>
          </a:prstGeom>
          <a:noFill/>
          <a:ln>
            <a:noFill/>
          </a:ln>
        </p:spPr>
      </p:pic>
      <p:pic>
        <p:nvPicPr>
          <p:cNvPr id="3" name="Google Shape;383;p38">
            <a:extLst>
              <a:ext uri="{FF2B5EF4-FFF2-40B4-BE49-F238E27FC236}">
                <a16:creationId xmlns:a16="http://schemas.microsoft.com/office/drawing/2014/main" id="{742D4298-EEA4-DB9B-DB1A-9163D0C64BBA}"/>
              </a:ext>
            </a:extLst>
          </p:cNvPr>
          <p:cNvPicPr preferRelativeResize="0"/>
          <p:nvPr/>
        </p:nvPicPr>
        <p:blipFill rotWithShape="1">
          <a:blip r:embed="rId4">
            <a:alphaModFix/>
          </a:blip>
          <a:srcRect l="14493" r="14493"/>
          <a:stretch/>
        </p:blipFill>
        <p:spPr>
          <a:xfrm>
            <a:off x="9144000" y="2694961"/>
            <a:ext cx="1636912" cy="2178627"/>
          </a:xfrm>
          <a:prstGeom prst="rect">
            <a:avLst/>
          </a:prstGeom>
          <a:noFill/>
          <a:ln>
            <a:noFill/>
          </a:ln>
        </p:spPr>
      </p:pic>
      <p:sp>
        <p:nvSpPr>
          <p:cNvPr id="4" name="Google Shape;488;p37">
            <a:extLst>
              <a:ext uri="{FF2B5EF4-FFF2-40B4-BE49-F238E27FC236}">
                <a16:creationId xmlns:a16="http://schemas.microsoft.com/office/drawing/2014/main" id="{0DE22E56-2AB5-1661-AF6C-83C938B11518}"/>
              </a:ext>
            </a:extLst>
          </p:cNvPr>
          <p:cNvSpPr txBox="1">
            <a:spLocks/>
          </p:cNvSpPr>
          <p:nvPr/>
        </p:nvSpPr>
        <p:spPr>
          <a:xfrm>
            <a:off x="3428128" y="1335665"/>
            <a:ext cx="901200" cy="50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3000"/>
              <a:buFont typeface="Libre Baskerville"/>
              <a:buNone/>
              <a:defRPr sz="3000" b="0" i="0" u="none" strike="noStrike" cap="none">
                <a:solidFill>
                  <a:schemeClr val="accent1"/>
                </a:solidFill>
                <a:latin typeface="Libre Baskerville"/>
                <a:ea typeface="Libre Baskerville"/>
                <a:cs typeface="Libre Baskerville"/>
                <a:sym typeface="Libre Baskerville"/>
              </a:defRPr>
            </a:lvl1pPr>
            <a:lvl2pPr marR="0" lvl="1" algn="l" rtl="0">
              <a:lnSpc>
                <a:spcPct val="100000"/>
              </a:lnSpc>
              <a:spcBef>
                <a:spcPts val="0"/>
              </a:spcBef>
              <a:spcAft>
                <a:spcPts val="0"/>
              </a:spcAft>
              <a:buClr>
                <a:schemeClr val="dk1"/>
              </a:buClr>
              <a:buSzPts val="3000"/>
              <a:buFont typeface="IBM Plex Serif"/>
              <a:buNone/>
              <a:defRPr sz="3000" b="0" i="0" u="none" strike="noStrike" cap="none">
                <a:solidFill>
                  <a:schemeClr val="dk1"/>
                </a:solidFill>
                <a:latin typeface="IBM Plex Serif"/>
                <a:ea typeface="IBM Plex Serif"/>
                <a:cs typeface="IBM Plex Serif"/>
                <a:sym typeface="IBM Plex Serif"/>
              </a:defRPr>
            </a:lvl2pPr>
            <a:lvl3pPr marR="0" lvl="2" algn="l" rtl="0">
              <a:lnSpc>
                <a:spcPct val="100000"/>
              </a:lnSpc>
              <a:spcBef>
                <a:spcPts val="0"/>
              </a:spcBef>
              <a:spcAft>
                <a:spcPts val="0"/>
              </a:spcAft>
              <a:buClr>
                <a:schemeClr val="dk1"/>
              </a:buClr>
              <a:buSzPts val="3000"/>
              <a:buFont typeface="IBM Plex Serif"/>
              <a:buNone/>
              <a:defRPr sz="3000" b="0" i="0" u="none" strike="noStrike" cap="none">
                <a:solidFill>
                  <a:schemeClr val="dk1"/>
                </a:solidFill>
                <a:latin typeface="IBM Plex Serif"/>
                <a:ea typeface="IBM Plex Serif"/>
                <a:cs typeface="IBM Plex Serif"/>
                <a:sym typeface="IBM Plex Serif"/>
              </a:defRPr>
            </a:lvl3pPr>
            <a:lvl4pPr marR="0" lvl="3" algn="l" rtl="0">
              <a:lnSpc>
                <a:spcPct val="100000"/>
              </a:lnSpc>
              <a:spcBef>
                <a:spcPts val="0"/>
              </a:spcBef>
              <a:spcAft>
                <a:spcPts val="0"/>
              </a:spcAft>
              <a:buClr>
                <a:schemeClr val="dk1"/>
              </a:buClr>
              <a:buSzPts val="3000"/>
              <a:buFont typeface="IBM Plex Serif"/>
              <a:buNone/>
              <a:defRPr sz="3000" b="0" i="0" u="none" strike="noStrike" cap="none">
                <a:solidFill>
                  <a:schemeClr val="dk1"/>
                </a:solidFill>
                <a:latin typeface="IBM Plex Serif"/>
                <a:ea typeface="IBM Plex Serif"/>
                <a:cs typeface="IBM Plex Serif"/>
                <a:sym typeface="IBM Plex Serif"/>
              </a:defRPr>
            </a:lvl4pPr>
            <a:lvl5pPr marR="0" lvl="4" algn="l" rtl="0">
              <a:lnSpc>
                <a:spcPct val="100000"/>
              </a:lnSpc>
              <a:spcBef>
                <a:spcPts val="0"/>
              </a:spcBef>
              <a:spcAft>
                <a:spcPts val="0"/>
              </a:spcAft>
              <a:buClr>
                <a:schemeClr val="dk1"/>
              </a:buClr>
              <a:buSzPts val="3000"/>
              <a:buFont typeface="IBM Plex Serif"/>
              <a:buNone/>
              <a:defRPr sz="3000" b="0" i="0" u="none" strike="noStrike" cap="none">
                <a:solidFill>
                  <a:schemeClr val="dk1"/>
                </a:solidFill>
                <a:latin typeface="IBM Plex Serif"/>
                <a:ea typeface="IBM Plex Serif"/>
                <a:cs typeface="IBM Plex Serif"/>
                <a:sym typeface="IBM Plex Serif"/>
              </a:defRPr>
            </a:lvl5pPr>
            <a:lvl6pPr marR="0" lvl="5" algn="l" rtl="0">
              <a:lnSpc>
                <a:spcPct val="100000"/>
              </a:lnSpc>
              <a:spcBef>
                <a:spcPts val="0"/>
              </a:spcBef>
              <a:spcAft>
                <a:spcPts val="0"/>
              </a:spcAft>
              <a:buClr>
                <a:schemeClr val="dk1"/>
              </a:buClr>
              <a:buSzPts val="3000"/>
              <a:buFont typeface="IBM Plex Serif"/>
              <a:buNone/>
              <a:defRPr sz="3000" b="0" i="0" u="none" strike="noStrike" cap="none">
                <a:solidFill>
                  <a:schemeClr val="dk1"/>
                </a:solidFill>
                <a:latin typeface="IBM Plex Serif"/>
                <a:ea typeface="IBM Plex Serif"/>
                <a:cs typeface="IBM Plex Serif"/>
                <a:sym typeface="IBM Plex Serif"/>
              </a:defRPr>
            </a:lvl6pPr>
            <a:lvl7pPr marR="0" lvl="6" algn="l" rtl="0">
              <a:lnSpc>
                <a:spcPct val="100000"/>
              </a:lnSpc>
              <a:spcBef>
                <a:spcPts val="0"/>
              </a:spcBef>
              <a:spcAft>
                <a:spcPts val="0"/>
              </a:spcAft>
              <a:buClr>
                <a:schemeClr val="dk1"/>
              </a:buClr>
              <a:buSzPts val="3000"/>
              <a:buFont typeface="IBM Plex Serif"/>
              <a:buNone/>
              <a:defRPr sz="3000" b="0" i="0" u="none" strike="noStrike" cap="none">
                <a:solidFill>
                  <a:schemeClr val="dk1"/>
                </a:solidFill>
                <a:latin typeface="IBM Plex Serif"/>
                <a:ea typeface="IBM Plex Serif"/>
                <a:cs typeface="IBM Plex Serif"/>
                <a:sym typeface="IBM Plex Serif"/>
              </a:defRPr>
            </a:lvl7pPr>
            <a:lvl8pPr marR="0" lvl="7" algn="l" rtl="0">
              <a:lnSpc>
                <a:spcPct val="100000"/>
              </a:lnSpc>
              <a:spcBef>
                <a:spcPts val="0"/>
              </a:spcBef>
              <a:spcAft>
                <a:spcPts val="0"/>
              </a:spcAft>
              <a:buClr>
                <a:schemeClr val="dk1"/>
              </a:buClr>
              <a:buSzPts val="3000"/>
              <a:buFont typeface="IBM Plex Serif"/>
              <a:buNone/>
              <a:defRPr sz="3000" b="0" i="0" u="none" strike="noStrike" cap="none">
                <a:solidFill>
                  <a:schemeClr val="dk1"/>
                </a:solidFill>
                <a:latin typeface="IBM Plex Serif"/>
                <a:ea typeface="IBM Plex Serif"/>
                <a:cs typeface="IBM Plex Serif"/>
                <a:sym typeface="IBM Plex Serif"/>
              </a:defRPr>
            </a:lvl8pPr>
            <a:lvl9pPr marR="0" lvl="8" algn="l" rtl="0">
              <a:lnSpc>
                <a:spcPct val="100000"/>
              </a:lnSpc>
              <a:spcBef>
                <a:spcPts val="0"/>
              </a:spcBef>
              <a:spcAft>
                <a:spcPts val="0"/>
              </a:spcAft>
              <a:buClr>
                <a:schemeClr val="dk1"/>
              </a:buClr>
              <a:buSzPts val="3000"/>
              <a:buFont typeface="IBM Plex Serif"/>
              <a:buNone/>
              <a:defRPr sz="3000" b="0" i="0" u="none" strike="noStrike" cap="none">
                <a:solidFill>
                  <a:schemeClr val="dk1"/>
                </a:solidFill>
                <a:latin typeface="IBM Plex Serif"/>
                <a:ea typeface="IBM Plex Serif"/>
                <a:cs typeface="IBM Plex Serif"/>
                <a:sym typeface="IBM Plex Serif"/>
              </a:defRPr>
            </a:lvl9pPr>
          </a:lstStyle>
          <a:p>
            <a:r>
              <a:rPr lang="en" dirty="0"/>
              <a:t>02</a:t>
            </a:r>
          </a:p>
        </p:txBody>
      </p:sp>
      <p:sp>
        <p:nvSpPr>
          <p:cNvPr id="5" name="Google Shape;496;p37">
            <a:extLst>
              <a:ext uri="{FF2B5EF4-FFF2-40B4-BE49-F238E27FC236}">
                <a16:creationId xmlns:a16="http://schemas.microsoft.com/office/drawing/2014/main" id="{779B2410-4806-FC16-4FDD-95F9B43CF415}"/>
              </a:ext>
            </a:extLst>
          </p:cNvPr>
          <p:cNvSpPr txBox="1">
            <a:spLocks/>
          </p:cNvSpPr>
          <p:nvPr/>
        </p:nvSpPr>
        <p:spPr>
          <a:xfrm>
            <a:off x="3428128" y="1921902"/>
            <a:ext cx="23055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1"/>
              </a:buClr>
              <a:buSzPts val="2000"/>
              <a:buFont typeface="Roboto Serif SemiBold"/>
              <a:buNone/>
              <a:defRPr sz="2000" b="0" i="0" u="none" strike="noStrike" cap="none">
                <a:solidFill>
                  <a:schemeClr val="dk1"/>
                </a:solidFill>
                <a:latin typeface="Roboto Serif SemiBold"/>
                <a:ea typeface="Roboto Serif SemiBold"/>
                <a:cs typeface="Roboto Serif SemiBold"/>
                <a:sym typeface="Roboto Serif SemiBold"/>
              </a:defRPr>
            </a:lvl1pPr>
            <a:lvl2pPr marL="914400" marR="0" lvl="1" indent="-317500" algn="ctr" rtl="0">
              <a:lnSpc>
                <a:spcPct val="115000"/>
              </a:lnSpc>
              <a:spcBef>
                <a:spcPts val="0"/>
              </a:spcBef>
              <a:spcAft>
                <a:spcPts val="0"/>
              </a:spcAft>
              <a:buClr>
                <a:schemeClr val="dk1"/>
              </a:buClr>
              <a:buSzPts val="2000"/>
              <a:buFont typeface="Roboto Serif SemiBold"/>
              <a:buNone/>
              <a:defRPr sz="2000" b="0" i="0" u="none" strike="noStrike" cap="none">
                <a:solidFill>
                  <a:schemeClr val="dk1"/>
                </a:solidFill>
                <a:latin typeface="Roboto Serif SemiBold"/>
                <a:ea typeface="Roboto Serif SemiBold"/>
                <a:cs typeface="Roboto Serif SemiBold"/>
                <a:sym typeface="Roboto Serif SemiBold"/>
              </a:defRPr>
            </a:lvl2pPr>
            <a:lvl3pPr marL="1371600" marR="0" lvl="2" indent="-317500" algn="ctr" rtl="0">
              <a:lnSpc>
                <a:spcPct val="115000"/>
              </a:lnSpc>
              <a:spcBef>
                <a:spcPts val="0"/>
              </a:spcBef>
              <a:spcAft>
                <a:spcPts val="0"/>
              </a:spcAft>
              <a:buClr>
                <a:schemeClr val="dk1"/>
              </a:buClr>
              <a:buSzPts val="2000"/>
              <a:buFont typeface="Roboto Serif SemiBold"/>
              <a:buNone/>
              <a:defRPr sz="2000" b="0" i="0" u="none" strike="noStrike" cap="none">
                <a:solidFill>
                  <a:schemeClr val="dk1"/>
                </a:solidFill>
                <a:latin typeface="Roboto Serif SemiBold"/>
                <a:ea typeface="Roboto Serif SemiBold"/>
                <a:cs typeface="Roboto Serif SemiBold"/>
                <a:sym typeface="Roboto Serif SemiBold"/>
              </a:defRPr>
            </a:lvl3pPr>
            <a:lvl4pPr marL="1828800" marR="0" lvl="3" indent="-317500" algn="ctr" rtl="0">
              <a:lnSpc>
                <a:spcPct val="115000"/>
              </a:lnSpc>
              <a:spcBef>
                <a:spcPts val="0"/>
              </a:spcBef>
              <a:spcAft>
                <a:spcPts val="0"/>
              </a:spcAft>
              <a:buClr>
                <a:schemeClr val="dk1"/>
              </a:buClr>
              <a:buSzPts val="2000"/>
              <a:buFont typeface="Roboto Serif SemiBold"/>
              <a:buNone/>
              <a:defRPr sz="2000" b="0" i="0" u="none" strike="noStrike" cap="none">
                <a:solidFill>
                  <a:schemeClr val="dk1"/>
                </a:solidFill>
                <a:latin typeface="Roboto Serif SemiBold"/>
                <a:ea typeface="Roboto Serif SemiBold"/>
                <a:cs typeface="Roboto Serif SemiBold"/>
                <a:sym typeface="Roboto Serif SemiBold"/>
              </a:defRPr>
            </a:lvl4pPr>
            <a:lvl5pPr marL="2286000" marR="0" lvl="4" indent="-317500" algn="ctr" rtl="0">
              <a:lnSpc>
                <a:spcPct val="115000"/>
              </a:lnSpc>
              <a:spcBef>
                <a:spcPts val="0"/>
              </a:spcBef>
              <a:spcAft>
                <a:spcPts val="0"/>
              </a:spcAft>
              <a:buClr>
                <a:schemeClr val="dk1"/>
              </a:buClr>
              <a:buSzPts val="2000"/>
              <a:buFont typeface="Roboto Serif SemiBold"/>
              <a:buNone/>
              <a:defRPr sz="2000" b="0" i="0" u="none" strike="noStrike" cap="none">
                <a:solidFill>
                  <a:schemeClr val="dk1"/>
                </a:solidFill>
                <a:latin typeface="Roboto Serif SemiBold"/>
                <a:ea typeface="Roboto Serif SemiBold"/>
                <a:cs typeface="Roboto Serif SemiBold"/>
                <a:sym typeface="Roboto Serif SemiBold"/>
              </a:defRPr>
            </a:lvl5pPr>
            <a:lvl6pPr marL="2743200" marR="0" lvl="5" indent="-317500" algn="ctr" rtl="0">
              <a:lnSpc>
                <a:spcPct val="115000"/>
              </a:lnSpc>
              <a:spcBef>
                <a:spcPts val="0"/>
              </a:spcBef>
              <a:spcAft>
                <a:spcPts val="0"/>
              </a:spcAft>
              <a:buClr>
                <a:schemeClr val="dk1"/>
              </a:buClr>
              <a:buSzPts val="2000"/>
              <a:buFont typeface="Roboto Serif SemiBold"/>
              <a:buNone/>
              <a:defRPr sz="2000" b="0" i="0" u="none" strike="noStrike" cap="none">
                <a:solidFill>
                  <a:schemeClr val="dk1"/>
                </a:solidFill>
                <a:latin typeface="Roboto Serif SemiBold"/>
                <a:ea typeface="Roboto Serif SemiBold"/>
                <a:cs typeface="Roboto Serif SemiBold"/>
                <a:sym typeface="Roboto Serif SemiBold"/>
              </a:defRPr>
            </a:lvl6pPr>
            <a:lvl7pPr marL="3200400" marR="0" lvl="6" indent="-317500" algn="ctr" rtl="0">
              <a:lnSpc>
                <a:spcPct val="115000"/>
              </a:lnSpc>
              <a:spcBef>
                <a:spcPts val="0"/>
              </a:spcBef>
              <a:spcAft>
                <a:spcPts val="0"/>
              </a:spcAft>
              <a:buClr>
                <a:schemeClr val="dk1"/>
              </a:buClr>
              <a:buSzPts val="2000"/>
              <a:buFont typeface="Roboto Serif SemiBold"/>
              <a:buNone/>
              <a:defRPr sz="2000" b="0" i="0" u="none" strike="noStrike" cap="none">
                <a:solidFill>
                  <a:schemeClr val="dk1"/>
                </a:solidFill>
                <a:latin typeface="Roboto Serif SemiBold"/>
                <a:ea typeface="Roboto Serif SemiBold"/>
                <a:cs typeface="Roboto Serif SemiBold"/>
                <a:sym typeface="Roboto Serif SemiBold"/>
              </a:defRPr>
            </a:lvl7pPr>
            <a:lvl8pPr marL="3657600" marR="0" lvl="7" indent="-317500" algn="ctr" rtl="0">
              <a:lnSpc>
                <a:spcPct val="115000"/>
              </a:lnSpc>
              <a:spcBef>
                <a:spcPts val="0"/>
              </a:spcBef>
              <a:spcAft>
                <a:spcPts val="0"/>
              </a:spcAft>
              <a:buClr>
                <a:schemeClr val="dk1"/>
              </a:buClr>
              <a:buSzPts val="2000"/>
              <a:buFont typeface="Roboto Serif SemiBold"/>
              <a:buNone/>
              <a:defRPr sz="2000" b="0" i="0" u="none" strike="noStrike" cap="none">
                <a:solidFill>
                  <a:schemeClr val="dk1"/>
                </a:solidFill>
                <a:latin typeface="Roboto Serif SemiBold"/>
                <a:ea typeface="Roboto Serif SemiBold"/>
                <a:cs typeface="Roboto Serif SemiBold"/>
                <a:sym typeface="Roboto Serif SemiBold"/>
              </a:defRPr>
            </a:lvl8pPr>
            <a:lvl9pPr marL="4114800" marR="0" lvl="8" indent="-317500" algn="ctr" rtl="0">
              <a:lnSpc>
                <a:spcPct val="115000"/>
              </a:lnSpc>
              <a:spcBef>
                <a:spcPts val="0"/>
              </a:spcBef>
              <a:spcAft>
                <a:spcPts val="0"/>
              </a:spcAft>
              <a:buClr>
                <a:schemeClr val="dk1"/>
              </a:buClr>
              <a:buSzPts val="2000"/>
              <a:buFont typeface="Roboto Serif SemiBold"/>
              <a:buNone/>
              <a:defRPr sz="2000" b="0" i="0" u="none" strike="noStrike" cap="none">
                <a:solidFill>
                  <a:schemeClr val="dk1"/>
                </a:solidFill>
                <a:latin typeface="Roboto Serif SemiBold"/>
                <a:ea typeface="Roboto Serif SemiBold"/>
                <a:cs typeface="Roboto Serif SemiBold"/>
                <a:sym typeface="Roboto Serif SemiBold"/>
              </a:defRPr>
            </a:lvl9pPr>
          </a:lstStyle>
          <a:p>
            <a:pPr marL="0" indent="0"/>
            <a:r>
              <a:rPr lang="nl-NL" dirty="0"/>
              <a:t>Wat was Market Garden?</a:t>
            </a:r>
          </a:p>
        </p:txBody>
      </p:sp>
      <p:pic>
        <p:nvPicPr>
          <p:cNvPr id="31748" name="Picture 4" descr="Hadden de geallieerden operatie Market Garden kunnen winnen? – Slag om  Arnhem Archief">
            <a:extLst>
              <a:ext uri="{FF2B5EF4-FFF2-40B4-BE49-F238E27FC236}">
                <a16:creationId xmlns:a16="http://schemas.microsoft.com/office/drawing/2014/main" id="{21F481F8-19D1-B666-F62D-AD3FC9013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8980" y="2701076"/>
            <a:ext cx="2463887" cy="14629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161;p70">
            <a:extLst>
              <a:ext uri="{FF2B5EF4-FFF2-40B4-BE49-F238E27FC236}">
                <a16:creationId xmlns:a16="http://schemas.microsoft.com/office/drawing/2014/main" id="{0EABB148-13C6-BD1D-9EAA-49D7C5508F4B}"/>
              </a:ext>
            </a:extLst>
          </p:cNvPr>
          <p:cNvSpPr txBox="1"/>
          <p:nvPr/>
        </p:nvSpPr>
        <p:spPr>
          <a:xfrm flipH="1">
            <a:off x="897506" y="1887467"/>
            <a:ext cx="15333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accent1"/>
                </a:solidFill>
                <a:latin typeface="Libre Baskerville"/>
                <a:ea typeface="Libre Baskerville"/>
                <a:cs typeface="Libre Baskerville"/>
                <a:sym typeface="Libre Baskerville"/>
              </a:rPr>
              <a:t>D-Day</a:t>
            </a:r>
            <a:endParaRPr sz="2000" dirty="0">
              <a:solidFill>
                <a:schemeClr val="accent1"/>
              </a:solidFill>
              <a:latin typeface="Libre Baskerville"/>
              <a:ea typeface="Libre Baskerville"/>
              <a:cs typeface="Libre Baskerville"/>
              <a:sym typeface="Libre Baskerville"/>
            </a:endParaRPr>
          </a:p>
        </p:txBody>
      </p:sp>
      <p:sp>
        <p:nvSpPr>
          <p:cNvPr id="8" name="Google Shape;5162;p70">
            <a:extLst>
              <a:ext uri="{FF2B5EF4-FFF2-40B4-BE49-F238E27FC236}">
                <a16:creationId xmlns:a16="http://schemas.microsoft.com/office/drawing/2014/main" id="{51111AEB-8CC7-733D-4CB2-9F01A8F575D3}"/>
              </a:ext>
            </a:extLst>
          </p:cNvPr>
          <p:cNvSpPr txBox="1"/>
          <p:nvPr/>
        </p:nvSpPr>
        <p:spPr>
          <a:xfrm flipH="1">
            <a:off x="897506" y="1468453"/>
            <a:ext cx="15333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1"/>
                </a:solidFill>
                <a:latin typeface="Public Sans"/>
                <a:ea typeface="Public Sans"/>
                <a:cs typeface="Public Sans"/>
                <a:sym typeface="Public Sans"/>
              </a:rPr>
              <a:t>Geallieerden aan land in Frankrijk!</a:t>
            </a:r>
            <a:endParaRPr dirty="0">
              <a:solidFill>
                <a:schemeClr val="dk1"/>
              </a:solidFill>
              <a:latin typeface="Public Sans"/>
              <a:ea typeface="Public Sans"/>
              <a:cs typeface="Public Sans"/>
              <a:sym typeface="Public Sans"/>
            </a:endParaRPr>
          </a:p>
        </p:txBody>
      </p:sp>
      <p:sp>
        <p:nvSpPr>
          <p:cNvPr id="9" name="Google Shape;5165;p70">
            <a:extLst>
              <a:ext uri="{FF2B5EF4-FFF2-40B4-BE49-F238E27FC236}">
                <a16:creationId xmlns:a16="http://schemas.microsoft.com/office/drawing/2014/main" id="{3FB65D5A-C580-EBF9-64BF-E39EAD54E5C0}"/>
              </a:ext>
            </a:extLst>
          </p:cNvPr>
          <p:cNvSpPr txBox="1"/>
          <p:nvPr/>
        </p:nvSpPr>
        <p:spPr>
          <a:xfrm flipH="1">
            <a:off x="2936111" y="1626389"/>
            <a:ext cx="1334955" cy="42053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accent1"/>
                </a:solidFill>
                <a:latin typeface="Libre Baskerville"/>
                <a:ea typeface="Libre Baskerville"/>
                <a:cs typeface="Libre Baskerville"/>
                <a:sym typeface="Libre Baskerville"/>
              </a:rPr>
              <a:t>Falaise</a:t>
            </a:r>
            <a:endParaRPr sz="2000" dirty="0">
              <a:solidFill>
                <a:schemeClr val="accent1"/>
              </a:solidFill>
              <a:latin typeface="Libre Baskerville"/>
              <a:ea typeface="Libre Baskerville"/>
              <a:cs typeface="Libre Baskerville"/>
              <a:sym typeface="Libre Baskerville"/>
            </a:endParaRPr>
          </a:p>
        </p:txBody>
      </p:sp>
      <p:sp>
        <p:nvSpPr>
          <p:cNvPr id="10" name="Google Shape;5166;p70">
            <a:extLst>
              <a:ext uri="{FF2B5EF4-FFF2-40B4-BE49-F238E27FC236}">
                <a16:creationId xmlns:a16="http://schemas.microsoft.com/office/drawing/2014/main" id="{19296E8A-E74F-86FD-2935-6B3B29EEAF4C}"/>
              </a:ext>
            </a:extLst>
          </p:cNvPr>
          <p:cNvSpPr txBox="1"/>
          <p:nvPr/>
        </p:nvSpPr>
        <p:spPr>
          <a:xfrm flipH="1">
            <a:off x="2936111" y="2634107"/>
            <a:ext cx="1334955" cy="462474"/>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1"/>
                </a:solidFill>
                <a:latin typeface="Public Sans"/>
                <a:ea typeface="Public Sans"/>
                <a:cs typeface="Public Sans"/>
                <a:sym typeface="Public Sans"/>
              </a:rPr>
              <a:t>Groot Duits leger wordt omsingeld.</a:t>
            </a:r>
            <a:endParaRPr dirty="0">
              <a:solidFill>
                <a:schemeClr val="dk1"/>
              </a:solidFill>
              <a:latin typeface="Public Sans"/>
              <a:ea typeface="Public Sans"/>
              <a:cs typeface="Public Sans"/>
              <a:sym typeface="Public Sans"/>
            </a:endParaRPr>
          </a:p>
        </p:txBody>
      </p:sp>
      <p:sp>
        <p:nvSpPr>
          <p:cNvPr id="11" name="Google Shape;5167;p70">
            <a:extLst>
              <a:ext uri="{FF2B5EF4-FFF2-40B4-BE49-F238E27FC236}">
                <a16:creationId xmlns:a16="http://schemas.microsoft.com/office/drawing/2014/main" id="{6DA9B79B-26F1-25D2-F3F6-9B71A0D0491D}"/>
              </a:ext>
            </a:extLst>
          </p:cNvPr>
          <p:cNvSpPr txBox="1"/>
          <p:nvPr/>
        </p:nvSpPr>
        <p:spPr>
          <a:xfrm flipH="1">
            <a:off x="4605654" y="1847764"/>
            <a:ext cx="1334955" cy="42053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accent1"/>
                </a:solidFill>
                <a:latin typeface="Libre Baskerville"/>
                <a:ea typeface="Libre Baskerville"/>
                <a:cs typeface="Libre Baskerville"/>
                <a:sym typeface="Libre Baskerville"/>
              </a:rPr>
              <a:t>Parijs</a:t>
            </a:r>
            <a:endParaRPr sz="2000" dirty="0">
              <a:solidFill>
                <a:schemeClr val="accent1"/>
              </a:solidFill>
              <a:latin typeface="Libre Baskerville"/>
              <a:ea typeface="Libre Baskerville"/>
              <a:cs typeface="Libre Baskerville"/>
              <a:sym typeface="Libre Baskerville"/>
            </a:endParaRPr>
          </a:p>
        </p:txBody>
      </p:sp>
      <p:sp>
        <p:nvSpPr>
          <p:cNvPr id="12" name="Google Shape;5168;p70">
            <a:extLst>
              <a:ext uri="{FF2B5EF4-FFF2-40B4-BE49-F238E27FC236}">
                <a16:creationId xmlns:a16="http://schemas.microsoft.com/office/drawing/2014/main" id="{673D094B-772A-8CFD-DD75-043C57A1DD3E}"/>
              </a:ext>
            </a:extLst>
          </p:cNvPr>
          <p:cNvSpPr txBox="1"/>
          <p:nvPr/>
        </p:nvSpPr>
        <p:spPr>
          <a:xfrm flipH="1">
            <a:off x="4605654" y="1435032"/>
            <a:ext cx="1334955" cy="462474"/>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1"/>
                </a:solidFill>
                <a:latin typeface="Public Sans"/>
                <a:ea typeface="Public Sans"/>
                <a:cs typeface="Public Sans"/>
                <a:sym typeface="Public Sans"/>
              </a:rPr>
              <a:t>Parijs wordt bevrijd!</a:t>
            </a:r>
            <a:endParaRPr dirty="0">
              <a:solidFill>
                <a:schemeClr val="dk1"/>
              </a:solidFill>
              <a:latin typeface="Public Sans"/>
              <a:ea typeface="Public Sans"/>
              <a:cs typeface="Public Sans"/>
              <a:sym typeface="Public Sans"/>
            </a:endParaRPr>
          </a:p>
        </p:txBody>
      </p:sp>
      <p:sp>
        <p:nvSpPr>
          <p:cNvPr id="13" name="Google Shape;5169;p70">
            <a:extLst>
              <a:ext uri="{FF2B5EF4-FFF2-40B4-BE49-F238E27FC236}">
                <a16:creationId xmlns:a16="http://schemas.microsoft.com/office/drawing/2014/main" id="{BF29ACD2-FB15-87F8-5F04-EA78AF16BFA2}"/>
              </a:ext>
            </a:extLst>
          </p:cNvPr>
          <p:cNvSpPr txBox="1"/>
          <p:nvPr/>
        </p:nvSpPr>
        <p:spPr>
          <a:xfrm flipH="1">
            <a:off x="1149773" y="2270061"/>
            <a:ext cx="1028766" cy="40427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dk1"/>
                </a:solidFill>
                <a:latin typeface="Libre Baskerville"/>
                <a:ea typeface="Libre Baskerville"/>
                <a:cs typeface="Libre Baskerville"/>
                <a:sym typeface="Libre Baskerville"/>
              </a:rPr>
              <a:t>6 juni</a:t>
            </a:r>
            <a:endParaRPr sz="1800" dirty="0">
              <a:solidFill>
                <a:schemeClr val="dk1"/>
              </a:solidFill>
              <a:latin typeface="Libre Baskerville"/>
              <a:ea typeface="Libre Baskerville"/>
              <a:cs typeface="Libre Baskerville"/>
              <a:sym typeface="Libre Baskerville"/>
            </a:endParaRPr>
          </a:p>
        </p:txBody>
      </p:sp>
      <p:sp>
        <p:nvSpPr>
          <p:cNvPr id="15" name="Google Shape;5171;p70">
            <a:extLst>
              <a:ext uri="{FF2B5EF4-FFF2-40B4-BE49-F238E27FC236}">
                <a16:creationId xmlns:a16="http://schemas.microsoft.com/office/drawing/2014/main" id="{BB5B0965-5753-7F20-FACB-F45D87C8D8D4}"/>
              </a:ext>
            </a:extLst>
          </p:cNvPr>
          <p:cNvSpPr txBox="1"/>
          <p:nvPr/>
        </p:nvSpPr>
        <p:spPr>
          <a:xfrm flipH="1">
            <a:off x="3193651" y="2025042"/>
            <a:ext cx="819875" cy="3825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dk1"/>
                </a:solidFill>
                <a:latin typeface="Libre Baskerville"/>
                <a:ea typeface="Libre Baskerville"/>
                <a:cs typeface="Libre Baskerville"/>
                <a:sym typeface="Libre Baskerville"/>
              </a:rPr>
              <a:t>1 aug </a:t>
            </a:r>
            <a:endParaRPr sz="1800" dirty="0">
              <a:solidFill>
                <a:schemeClr val="dk1"/>
              </a:solidFill>
              <a:latin typeface="Libre Baskerville"/>
              <a:ea typeface="Libre Baskerville"/>
              <a:cs typeface="Libre Baskerville"/>
              <a:sym typeface="Libre Baskerville"/>
            </a:endParaRPr>
          </a:p>
        </p:txBody>
      </p:sp>
      <p:sp>
        <p:nvSpPr>
          <p:cNvPr id="16" name="Google Shape;5172;p70">
            <a:extLst>
              <a:ext uri="{FF2B5EF4-FFF2-40B4-BE49-F238E27FC236}">
                <a16:creationId xmlns:a16="http://schemas.microsoft.com/office/drawing/2014/main" id="{27F1A015-A736-A869-CFD0-DF93B7D042A8}"/>
              </a:ext>
            </a:extLst>
          </p:cNvPr>
          <p:cNvSpPr txBox="1"/>
          <p:nvPr/>
        </p:nvSpPr>
        <p:spPr>
          <a:xfrm flipH="1">
            <a:off x="4889845" y="2434517"/>
            <a:ext cx="766572" cy="36495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dk1"/>
                </a:solidFill>
                <a:latin typeface="Libre Baskerville"/>
                <a:ea typeface="Libre Baskerville"/>
                <a:cs typeface="Libre Baskerville"/>
                <a:sym typeface="Libre Baskerville"/>
              </a:rPr>
              <a:t>18 aug</a:t>
            </a:r>
            <a:endParaRPr sz="1800" dirty="0">
              <a:solidFill>
                <a:schemeClr val="dk1"/>
              </a:solidFill>
              <a:latin typeface="Libre Baskerville"/>
              <a:ea typeface="Libre Baskerville"/>
              <a:cs typeface="Libre Baskerville"/>
              <a:sym typeface="Libre Baskerville"/>
            </a:endParaRPr>
          </a:p>
        </p:txBody>
      </p:sp>
      <p:cxnSp>
        <p:nvCxnSpPr>
          <p:cNvPr id="18" name="Google Shape;5174;p70">
            <a:extLst>
              <a:ext uri="{FF2B5EF4-FFF2-40B4-BE49-F238E27FC236}">
                <a16:creationId xmlns:a16="http://schemas.microsoft.com/office/drawing/2014/main" id="{ABD4F49F-F728-5F3D-0AC1-CCE90A8BB7D3}"/>
              </a:ext>
            </a:extLst>
          </p:cNvPr>
          <p:cNvCxnSpPr/>
          <p:nvPr/>
        </p:nvCxnSpPr>
        <p:spPr>
          <a:xfrm flipH="1">
            <a:off x="3783192" y="1525630"/>
            <a:ext cx="22095" cy="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5181;p70">
            <a:extLst>
              <a:ext uri="{FF2B5EF4-FFF2-40B4-BE49-F238E27FC236}">
                <a16:creationId xmlns:a16="http://schemas.microsoft.com/office/drawing/2014/main" id="{7E143CDA-A338-8784-E500-2EAE8A05E8E8}"/>
              </a:ext>
            </a:extLst>
          </p:cNvPr>
          <p:cNvCxnSpPr>
            <a:cxnSpLocks/>
            <a:stCxn id="13" idx="1"/>
            <a:endCxn id="9" idx="3"/>
          </p:cNvCxnSpPr>
          <p:nvPr/>
        </p:nvCxnSpPr>
        <p:spPr>
          <a:xfrm flipV="1">
            <a:off x="2178539" y="1836655"/>
            <a:ext cx="757572" cy="635543"/>
          </a:xfrm>
          <a:prstGeom prst="curvedConnector3">
            <a:avLst>
              <a:gd name="adj1" fmla="val 50000"/>
            </a:avLst>
          </a:prstGeom>
          <a:noFill/>
          <a:ln w="9525" cap="flat" cmpd="sng">
            <a:solidFill>
              <a:schemeClr val="dk1"/>
            </a:solidFill>
            <a:prstDash val="solid"/>
            <a:round/>
            <a:headEnd type="none" w="med" len="med"/>
            <a:tailEnd type="none" w="med" len="med"/>
          </a:ln>
        </p:spPr>
      </p:cxnSp>
      <p:cxnSp>
        <p:nvCxnSpPr>
          <p:cNvPr id="26" name="Google Shape;5182;p70">
            <a:extLst>
              <a:ext uri="{FF2B5EF4-FFF2-40B4-BE49-F238E27FC236}">
                <a16:creationId xmlns:a16="http://schemas.microsoft.com/office/drawing/2014/main" id="{F7CD11D0-2105-7C55-83AC-17B89D328428}"/>
              </a:ext>
            </a:extLst>
          </p:cNvPr>
          <p:cNvCxnSpPr>
            <a:cxnSpLocks/>
            <a:stCxn id="9" idx="1"/>
            <a:endCxn id="16" idx="3"/>
          </p:cNvCxnSpPr>
          <p:nvPr/>
        </p:nvCxnSpPr>
        <p:spPr>
          <a:xfrm>
            <a:off x="4271066" y="1836655"/>
            <a:ext cx="618779" cy="780341"/>
          </a:xfrm>
          <a:prstGeom prst="curvedConnector3">
            <a:avLst>
              <a:gd name="adj1" fmla="val 50000"/>
            </a:avLst>
          </a:prstGeom>
          <a:noFill/>
          <a:ln w="9525" cap="flat" cmpd="sng">
            <a:solidFill>
              <a:schemeClr val="dk1"/>
            </a:solidFill>
            <a:prstDash val="solid"/>
            <a:round/>
            <a:headEnd type="none" w="med" len="med"/>
            <a:tailEnd type="none" w="med" len="med"/>
          </a:ln>
        </p:spPr>
      </p:cxnSp>
      <p:sp>
        <p:nvSpPr>
          <p:cNvPr id="33" name="Google Shape;5189;p70">
            <a:extLst>
              <a:ext uri="{FF2B5EF4-FFF2-40B4-BE49-F238E27FC236}">
                <a16:creationId xmlns:a16="http://schemas.microsoft.com/office/drawing/2014/main" id="{E5908727-CB9F-A07E-2090-9BBFB0150567}"/>
              </a:ext>
            </a:extLst>
          </p:cNvPr>
          <p:cNvSpPr/>
          <p:nvPr/>
        </p:nvSpPr>
        <p:spPr>
          <a:xfrm>
            <a:off x="2124003" y="1374133"/>
            <a:ext cx="473757" cy="473631"/>
          </a:xfrm>
          <a:custGeom>
            <a:avLst/>
            <a:gdLst/>
            <a:ahLst/>
            <a:cxnLst/>
            <a:rect l="l" t="t" r="r" b="b"/>
            <a:pathLst>
              <a:path w="15089" h="15085" extrusionOk="0">
                <a:moveTo>
                  <a:pt x="7610" y="899"/>
                </a:moveTo>
                <a:cubicBezTo>
                  <a:pt x="8727" y="918"/>
                  <a:pt x="9607" y="1408"/>
                  <a:pt x="10109" y="2254"/>
                </a:cubicBezTo>
                <a:lnTo>
                  <a:pt x="9178" y="2254"/>
                </a:lnTo>
                <a:cubicBezTo>
                  <a:pt x="8979" y="2254"/>
                  <a:pt x="8808" y="2128"/>
                  <a:pt x="8749" y="1939"/>
                </a:cubicBezTo>
                <a:cubicBezTo>
                  <a:pt x="8655" y="1632"/>
                  <a:pt x="8374" y="1425"/>
                  <a:pt x="8052" y="1425"/>
                </a:cubicBezTo>
                <a:cubicBezTo>
                  <a:pt x="7805" y="1425"/>
                  <a:pt x="7604" y="1224"/>
                  <a:pt x="7604" y="978"/>
                </a:cubicBezTo>
                <a:cubicBezTo>
                  <a:pt x="7604" y="952"/>
                  <a:pt x="7606" y="924"/>
                  <a:pt x="7610" y="899"/>
                </a:cubicBezTo>
                <a:close/>
                <a:moveTo>
                  <a:pt x="5204" y="3080"/>
                </a:moveTo>
                <a:cubicBezTo>
                  <a:pt x="5665" y="3080"/>
                  <a:pt x="6041" y="3456"/>
                  <a:pt x="6041" y="3918"/>
                </a:cubicBezTo>
                <a:cubicBezTo>
                  <a:pt x="6041" y="3953"/>
                  <a:pt x="6039" y="3991"/>
                  <a:pt x="6034" y="4027"/>
                </a:cubicBezTo>
                <a:cubicBezTo>
                  <a:pt x="5421" y="4114"/>
                  <a:pt x="4785" y="4252"/>
                  <a:pt x="4099" y="4443"/>
                </a:cubicBezTo>
                <a:lnTo>
                  <a:pt x="4099" y="3813"/>
                </a:lnTo>
                <a:cubicBezTo>
                  <a:pt x="4351" y="3735"/>
                  <a:pt x="4545" y="3528"/>
                  <a:pt x="4600" y="3259"/>
                </a:cubicBezTo>
                <a:cubicBezTo>
                  <a:pt x="4612" y="3198"/>
                  <a:pt x="4626" y="3139"/>
                  <a:pt x="4642" y="3080"/>
                </a:cubicBezTo>
                <a:close/>
                <a:moveTo>
                  <a:pt x="6719" y="990"/>
                </a:moveTo>
                <a:cubicBezTo>
                  <a:pt x="6726" y="1681"/>
                  <a:pt x="7262" y="2249"/>
                  <a:pt x="7942" y="2304"/>
                </a:cubicBezTo>
                <a:cubicBezTo>
                  <a:pt x="8144" y="2807"/>
                  <a:pt x="8628" y="3139"/>
                  <a:pt x="9178" y="3139"/>
                </a:cubicBezTo>
                <a:lnTo>
                  <a:pt x="10463" y="3139"/>
                </a:lnTo>
                <a:cubicBezTo>
                  <a:pt x="10474" y="3179"/>
                  <a:pt x="10483" y="3219"/>
                  <a:pt x="10491" y="3258"/>
                </a:cubicBezTo>
                <a:cubicBezTo>
                  <a:pt x="10547" y="3528"/>
                  <a:pt x="10739" y="3736"/>
                  <a:pt x="10993" y="3813"/>
                </a:cubicBezTo>
                <a:lnTo>
                  <a:pt x="10993" y="4443"/>
                </a:lnTo>
                <a:cubicBezTo>
                  <a:pt x="9731" y="4092"/>
                  <a:pt x="8638" y="3918"/>
                  <a:pt x="7544" y="3918"/>
                </a:cubicBezTo>
                <a:cubicBezTo>
                  <a:pt x="7338" y="3918"/>
                  <a:pt x="7131" y="3924"/>
                  <a:pt x="6925" y="3937"/>
                </a:cubicBezTo>
                <a:lnTo>
                  <a:pt x="6925" y="3919"/>
                </a:lnTo>
                <a:cubicBezTo>
                  <a:pt x="6925" y="2969"/>
                  <a:pt x="6152" y="2196"/>
                  <a:pt x="5201" y="2196"/>
                </a:cubicBezTo>
                <a:lnTo>
                  <a:pt x="5012" y="2196"/>
                </a:lnTo>
                <a:cubicBezTo>
                  <a:pt x="5396" y="1583"/>
                  <a:pt x="5984" y="1166"/>
                  <a:pt x="6719" y="990"/>
                </a:cubicBezTo>
                <a:close/>
                <a:moveTo>
                  <a:pt x="7546" y="4792"/>
                </a:moveTo>
                <a:cubicBezTo>
                  <a:pt x="8337" y="4792"/>
                  <a:pt x="9128" y="4890"/>
                  <a:pt x="9991" y="5087"/>
                </a:cubicBezTo>
                <a:lnTo>
                  <a:pt x="9991" y="5786"/>
                </a:lnTo>
                <a:cubicBezTo>
                  <a:pt x="9991" y="7135"/>
                  <a:pt x="8895" y="8231"/>
                  <a:pt x="7546" y="8231"/>
                </a:cubicBezTo>
                <a:cubicBezTo>
                  <a:pt x="6198" y="8231"/>
                  <a:pt x="5101" y="7135"/>
                  <a:pt x="5101" y="5786"/>
                </a:cubicBezTo>
                <a:lnTo>
                  <a:pt x="5101" y="5087"/>
                </a:lnTo>
                <a:cubicBezTo>
                  <a:pt x="5964" y="4890"/>
                  <a:pt x="6755" y="4792"/>
                  <a:pt x="7546" y="4792"/>
                </a:cubicBezTo>
                <a:close/>
                <a:moveTo>
                  <a:pt x="8843" y="8852"/>
                </a:moveTo>
                <a:lnTo>
                  <a:pt x="8843" y="9653"/>
                </a:lnTo>
                <a:cubicBezTo>
                  <a:pt x="8388" y="9924"/>
                  <a:pt x="7951" y="10059"/>
                  <a:pt x="7521" y="10059"/>
                </a:cubicBezTo>
                <a:cubicBezTo>
                  <a:pt x="7095" y="10059"/>
                  <a:pt x="6675" y="9926"/>
                  <a:pt x="6250" y="9659"/>
                </a:cubicBezTo>
                <a:lnTo>
                  <a:pt x="6250" y="8852"/>
                </a:lnTo>
                <a:cubicBezTo>
                  <a:pt x="6648" y="9021"/>
                  <a:pt x="7087" y="9114"/>
                  <a:pt x="7546" y="9114"/>
                </a:cubicBezTo>
                <a:cubicBezTo>
                  <a:pt x="8006" y="9114"/>
                  <a:pt x="8445" y="9021"/>
                  <a:pt x="8843" y="8852"/>
                </a:cubicBezTo>
                <a:close/>
                <a:moveTo>
                  <a:pt x="4312" y="11210"/>
                </a:moveTo>
                <a:cubicBezTo>
                  <a:pt x="4500" y="11210"/>
                  <a:pt x="4653" y="11372"/>
                  <a:pt x="4636" y="11564"/>
                </a:cubicBezTo>
                <a:cubicBezTo>
                  <a:pt x="4619" y="11733"/>
                  <a:pt x="4472" y="11859"/>
                  <a:pt x="4301" y="11859"/>
                </a:cubicBezTo>
                <a:lnTo>
                  <a:pt x="3235" y="11859"/>
                </a:lnTo>
                <a:cubicBezTo>
                  <a:pt x="3164" y="11859"/>
                  <a:pt x="3092" y="11874"/>
                  <a:pt x="3028" y="11906"/>
                </a:cubicBezTo>
                <a:cubicBezTo>
                  <a:pt x="2865" y="11991"/>
                  <a:pt x="2776" y="12161"/>
                  <a:pt x="2790" y="12334"/>
                </a:cubicBezTo>
                <a:cubicBezTo>
                  <a:pt x="2791" y="12345"/>
                  <a:pt x="2791" y="12353"/>
                  <a:pt x="2791" y="12361"/>
                </a:cubicBezTo>
                <a:cubicBezTo>
                  <a:pt x="2791" y="12539"/>
                  <a:pt x="2647" y="12684"/>
                  <a:pt x="2468" y="12684"/>
                </a:cubicBezTo>
                <a:lnTo>
                  <a:pt x="887" y="12684"/>
                </a:lnTo>
                <a:lnTo>
                  <a:pt x="887" y="12642"/>
                </a:lnTo>
                <a:cubicBezTo>
                  <a:pt x="887" y="12039"/>
                  <a:pt x="1293" y="11513"/>
                  <a:pt x="1875" y="11360"/>
                </a:cubicBezTo>
                <a:lnTo>
                  <a:pt x="2440" y="11211"/>
                </a:lnTo>
                <a:lnTo>
                  <a:pt x="4312" y="11210"/>
                </a:lnTo>
                <a:close/>
                <a:moveTo>
                  <a:pt x="12052" y="11081"/>
                </a:moveTo>
                <a:lnTo>
                  <a:pt x="13212" y="11383"/>
                </a:lnTo>
                <a:cubicBezTo>
                  <a:pt x="13805" y="11537"/>
                  <a:pt x="14202" y="12045"/>
                  <a:pt x="14202" y="12652"/>
                </a:cubicBezTo>
                <a:lnTo>
                  <a:pt x="14202" y="14188"/>
                </a:lnTo>
                <a:lnTo>
                  <a:pt x="11506" y="14188"/>
                </a:lnTo>
                <a:cubicBezTo>
                  <a:pt x="11424" y="14187"/>
                  <a:pt x="11382" y="14083"/>
                  <a:pt x="11441" y="14023"/>
                </a:cubicBezTo>
                <a:cubicBezTo>
                  <a:pt x="11441" y="13933"/>
                  <a:pt x="11516" y="13859"/>
                  <a:pt x="11607" y="13859"/>
                </a:cubicBezTo>
                <a:cubicBezTo>
                  <a:pt x="11777" y="13859"/>
                  <a:pt x="11925" y="13763"/>
                  <a:pt x="11998" y="13624"/>
                </a:cubicBezTo>
                <a:cubicBezTo>
                  <a:pt x="12039" y="13550"/>
                  <a:pt x="12059" y="13463"/>
                  <a:pt x="12050" y="13371"/>
                </a:cubicBezTo>
                <a:cubicBezTo>
                  <a:pt x="12029" y="13145"/>
                  <a:pt x="11830" y="12977"/>
                  <a:pt x="11603" y="12977"/>
                </a:cubicBezTo>
                <a:lnTo>
                  <a:pt x="9475" y="12977"/>
                </a:lnTo>
                <a:cubicBezTo>
                  <a:pt x="9390" y="12977"/>
                  <a:pt x="9313" y="12915"/>
                  <a:pt x="9306" y="12831"/>
                </a:cubicBezTo>
                <a:cubicBezTo>
                  <a:pt x="9296" y="12734"/>
                  <a:pt x="9372" y="12654"/>
                  <a:pt x="9467" y="12654"/>
                </a:cubicBezTo>
                <a:lnTo>
                  <a:pt x="10344" y="12654"/>
                </a:lnTo>
                <a:cubicBezTo>
                  <a:pt x="10415" y="12654"/>
                  <a:pt x="10488" y="12639"/>
                  <a:pt x="10550" y="12606"/>
                </a:cubicBezTo>
                <a:cubicBezTo>
                  <a:pt x="10713" y="12521"/>
                  <a:pt x="10800" y="12355"/>
                  <a:pt x="10788" y="12183"/>
                </a:cubicBezTo>
                <a:cubicBezTo>
                  <a:pt x="10788" y="12175"/>
                  <a:pt x="10786" y="12171"/>
                  <a:pt x="10786" y="12168"/>
                </a:cubicBezTo>
                <a:cubicBezTo>
                  <a:pt x="10786" y="12079"/>
                  <a:pt x="10859" y="12006"/>
                  <a:pt x="10949" y="12006"/>
                </a:cubicBezTo>
                <a:lnTo>
                  <a:pt x="11610" y="12006"/>
                </a:lnTo>
                <a:cubicBezTo>
                  <a:pt x="11854" y="12006"/>
                  <a:pt x="12052" y="11808"/>
                  <a:pt x="12052" y="11564"/>
                </a:cubicBezTo>
                <a:lnTo>
                  <a:pt x="12052" y="11081"/>
                </a:lnTo>
                <a:close/>
                <a:moveTo>
                  <a:pt x="7545" y="0"/>
                </a:moveTo>
                <a:cubicBezTo>
                  <a:pt x="5620" y="0"/>
                  <a:pt x="4177" y="1133"/>
                  <a:pt x="3754" y="2966"/>
                </a:cubicBezTo>
                <a:cubicBezTo>
                  <a:pt x="3444" y="3041"/>
                  <a:pt x="3214" y="3324"/>
                  <a:pt x="3214" y="3652"/>
                </a:cubicBezTo>
                <a:lnTo>
                  <a:pt x="3214" y="4661"/>
                </a:lnTo>
                <a:cubicBezTo>
                  <a:pt x="3214" y="4914"/>
                  <a:pt x="3342" y="5141"/>
                  <a:pt x="3562" y="5272"/>
                </a:cubicBezTo>
                <a:cubicBezTo>
                  <a:pt x="3671" y="5336"/>
                  <a:pt x="3794" y="5367"/>
                  <a:pt x="3919" y="5367"/>
                </a:cubicBezTo>
                <a:cubicBezTo>
                  <a:pt x="3989" y="5367"/>
                  <a:pt x="4059" y="5358"/>
                  <a:pt x="4127" y="5338"/>
                </a:cubicBezTo>
                <a:cubicBezTo>
                  <a:pt x="4157" y="5329"/>
                  <a:pt x="4184" y="5321"/>
                  <a:pt x="4214" y="5314"/>
                </a:cubicBezTo>
                <a:lnTo>
                  <a:pt x="4214" y="5786"/>
                </a:lnTo>
                <a:cubicBezTo>
                  <a:pt x="4214" y="6789"/>
                  <a:pt x="4659" y="7689"/>
                  <a:pt x="5363" y="8300"/>
                </a:cubicBezTo>
                <a:lnTo>
                  <a:pt x="5363" y="9535"/>
                </a:lnTo>
                <a:lnTo>
                  <a:pt x="1649" y="10511"/>
                </a:lnTo>
                <a:cubicBezTo>
                  <a:pt x="663" y="10771"/>
                  <a:pt x="0" y="11630"/>
                  <a:pt x="0" y="12648"/>
                </a:cubicBezTo>
                <a:lnTo>
                  <a:pt x="0" y="14631"/>
                </a:lnTo>
                <a:cubicBezTo>
                  <a:pt x="0" y="14859"/>
                  <a:pt x="166" y="15058"/>
                  <a:pt x="392" y="15082"/>
                </a:cubicBezTo>
                <a:cubicBezTo>
                  <a:pt x="409" y="15084"/>
                  <a:pt x="426" y="15085"/>
                  <a:pt x="442" y="15085"/>
                </a:cubicBezTo>
                <a:cubicBezTo>
                  <a:pt x="686" y="15085"/>
                  <a:pt x="885" y="14888"/>
                  <a:pt x="885" y="14644"/>
                </a:cubicBezTo>
                <a:lnTo>
                  <a:pt x="885" y="13569"/>
                </a:lnTo>
                <a:lnTo>
                  <a:pt x="2477" y="13569"/>
                </a:lnTo>
                <a:cubicBezTo>
                  <a:pt x="3011" y="13569"/>
                  <a:pt x="3466" y="13222"/>
                  <a:pt x="3625" y="12743"/>
                </a:cubicBezTo>
                <a:lnTo>
                  <a:pt x="4314" y="12743"/>
                </a:lnTo>
                <a:cubicBezTo>
                  <a:pt x="4957" y="12743"/>
                  <a:pt x="5505" y="12245"/>
                  <a:pt x="5537" y="11601"/>
                </a:cubicBezTo>
                <a:cubicBezTo>
                  <a:pt x="5559" y="11165"/>
                  <a:pt x="5344" y="10775"/>
                  <a:pt x="5008" y="10549"/>
                </a:cubicBezTo>
                <a:lnTo>
                  <a:pt x="5701" y="10368"/>
                </a:lnTo>
                <a:cubicBezTo>
                  <a:pt x="6291" y="10751"/>
                  <a:pt x="6900" y="10944"/>
                  <a:pt x="7517" y="10944"/>
                </a:cubicBezTo>
                <a:lnTo>
                  <a:pt x="7546" y="10944"/>
                </a:lnTo>
                <a:cubicBezTo>
                  <a:pt x="8153" y="10938"/>
                  <a:pt x="8767" y="10743"/>
                  <a:pt x="9377" y="10367"/>
                </a:cubicBezTo>
                <a:lnTo>
                  <a:pt x="11168" y="10833"/>
                </a:lnTo>
                <a:lnTo>
                  <a:pt x="11168" y="11123"/>
                </a:lnTo>
                <a:lnTo>
                  <a:pt x="10936" y="11123"/>
                </a:lnTo>
                <a:cubicBezTo>
                  <a:pt x="10502" y="11123"/>
                  <a:pt x="10130" y="11391"/>
                  <a:pt x="9976" y="11772"/>
                </a:cubicBezTo>
                <a:lnTo>
                  <a:pt x="9486" y="11772"/>
                </a:lnTo>
                <a:cubicBezTo>
                  <a:pt x="8915" y="11772"/>
                  <a:pt x="8433" y="12223"/>
                  <a:pt x="8420" y="12794"/>
                </a:cubicBezTo>
                <a:cubicBezTo>
                  <a:pt x="8408" y="13381"/>
                  <a:pt x="8881" y="13864"/>
                  <a:pt x="9465" y="13864"/>
                </a:cubicBezTo>
                <a:lnTo>
                  <a:pt x="10573" y="13864"/>
                </a:lnTo>
                <a:cubicBezTo>
                  <a:pt x="10564" y="13919"/>
                  <a:pt x="10559" y="13976"/>
                  <a:pt x="10559" y="14034"/>
                </a:cubicBezTo>
                <a:cubicBezTo>
                  <a:pt x="10559" y="14606"/>
                  <a:pt x="11029" y="15071"/>
                  <a:pt x="11608" y="15071"/>
                </a:cubicBezTo>
                <a:lnTo>
                  <a:pt x="14614" y="15071"/>
                </a:lnTo>
                <a:cubicBezTo>
                  <a:pt x="14622" y="15071"/>
                  <a:pt x="14629" y="15070"/>
                  <a:pt x="14637" y="15070"/>
                </a:cubicBezTo>
                <a:lnTo>
                  <a:pt x="14644" y="15070"/>
                </a:lnTo>
                <a:cubicBezTo>
                  <a:pt x="14889" y="15070"/>
                  <a:pt x="15085" y="14875"/>
                  <a:pt x="15085" y="14634"/>
                </a:cubicBezTo>
                <a:lnTo>
                  <a:pt x="15085" y="12661"/>
                </a:lnTo>
                <a:cubicBezTo>
                  <a:pt x="15088" y="11653"/>
                  <a:pt x="14425" y="10803"/>
                  <a:pt x="13440" y="10547"/>
                </a:cubicBezTo>
                <a:lnTo>
                  <a:pt x="9725" y="9582"/>
                </a:lnTo>
                <a:lnTo>
                  <a:pt x="9725" y="8299"/>
                </a:lnTo>
                <a:cubicBezTo>
                  <a:pt x="10430" y="7689"/>
                  <a:pt x="10874" y="6788"/>
                  <a:pt x="10874" y="5785"/>
                </a:cubicBezTo>
                <a:lnTo>
                  <a:pt x="10874" y="5313"/>
                </a:lnTo>
                <a:cubicBezTo>
                  <a:pt x="10908" y="5321"/>
                  <a:pt x="10939" y="5330"/>
                  <a:pt x="10973" y="5341"/>
                </a:cubicBezTo>
                <a:cubicBezTo>
                  <a:pt x="11037" y="5360"/>
                  <a:pt x="11103" y="5369"/>
                  <a:pt x="11169" y="5369"/>
                </a:cubicBezTo>
                <a:cubicBezTo>
                  <a:pt x="11321" y="5369"/>
                  <a:pt x="11472" y="5320"/>
                  <a:pt x="11594" y="5227"/>
                </a:cubicBezTo>
                <a:cubicBezTo>
                  <a:pt x="11774" y="5093"/>
                  <a:pt x="11876" y="4886"/>
                  <a:pt x="11876" y="4661"/>
                </a:cubicBezTo>
                <a:lnTo>
                  <a:pt x="11876" y="3652"/>
                </a:lnTo>
                <a:cubicBezTo>
                  <a:pt x="11876" y="3324"/>
                  <a:pt x="11646" y="3041"/>
                  <a:pt x="11334" y="2966"/>
                </a:cubicBezTo>
                <a:cubicBezTo>
                  <a:pt x="10914" y="1133"/>
                  <a:pt x="9469" y="0"/>
                  <a:pt x="7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5197;p70">
            <a:extLst>
              <a:ext uri="{FF2B5EF4-FFF2-40B4-BE49-F238E27FC236}">
                <a16:creationId xmlns:a16="http://schemas.microsoft.com/office/drawing/2014/main" id="{074A540A-FEF2-3377-4892-C21FB48BC96F}"/>
              </a:ext>
            </a:extLst>
          </p:cNvPr>
          <p:cNvGrpSpPr/>
          <p:nvPr/>
        </p:nvGrpSpPr>
        <p:grpSpPr>
          <a:xfrm rot="978394">
            <a:off x="721982" y="350653"/>
            <a:ext cx="1809349" cy="377995"/>
            <a:chOff x="1996475" y="943899"/>
            <a:chExt cx="2005457" cy="491954"/>
          </a:xfrm>
        </p:grpSpPr>
        <p:sp>
          <p:nvSpPr>
            <p:cNvPr id="42" name="Google Shape;5198;p70">
              <a:extLst>
                <a:ext uri="{FF2B5EF4-FFF2-40B4-BE49-F238E27FC236}">
                  <a16:creationId xmlns:a16="http://schemas.microsoft.com/office/drawing/2014/main" id="{4B18A332-508E-181F-8A82-8FDE3CCB5F72}"/>
                </a:ext>
              </a:extLst>
            </p:cNvPr>
            <p:cNvSpPr/>
            <p:nvPr/>
          </p:nvSpPr>
          <p:spPr>
            <a:xfrm>
              <a:off x="1996475" y="943899"/>
              <a:ext cx="443854" cy="214991"/>
            </a:xfrm>
            <a:custGeom>
              <a:avLst/>
              <a:gdLst/>
              <a:ahLst/>
              <a:cxnLst/>
              <a:rect l="l" t="t" r="r" b="b"/>
              <a:pathLst>
                <a:path w="7176" h="3476" extrusionOk="0">
                  <a:moveTo>
                    <a:pt x="5372" y="1"/>
                  </a:moveTo>
                  <a:lnTo>
                    <a:pt x="4857" y="748"/>
                  </a:lnTo>
                  <a:lnTo>
                    <a:pt x="3736" y="281"/>
                  </a:lnTo>
                  <a:lnTo>
                    <a:pt x="3650" y="561"/>
                  </a:lnTo>
                  <a:lnTo>
                    <a:pt x="4423" y="866"/>
                  </a:lnTo>
                  <a:lnTo>
                    <a:pt x="2820" y="1497"/>
                  </a:lnTo>
                  <a:lnTo>
                    <a:pt x="1248" y="787"/>
                  </a:lnTo>
                  <a:lnTo>
                    <a:pt x="1228" y="764"/>
                  </a:lnTo>
                  <a:lnTo>
                    <a:pt x="1215" y="771"/>
                  </a:lnTo>
                  <a:lnTo>
                    <a:pt x="57" y="249"/>
                  </a:lnTo>
                  <a:lnTo>
                    <a:pt x="0" y="431"/>
                  </a:lnTo>
                  <a:lnTo>
                    <a:pt x="866" y="965"/>
                  </a:lnTo>
                  <a:lnTo>
                    <a:pt x="542" y="1142"/>
                  </a:lnTo>
                  <a:lnTo>
                    <a:pt x="802" y="1221"/>
                  </a:lnTo>
                  <a:lnTo>
                    <a:pt x="1170" y="1151"/>
                  </a:lnTo>
                  <a:lnTo>
                    <a:pt x="1687" y="1469"/>
                  </a:lnTo>
                  <a:lnTo>
                    <a:pt x="1317" y="1674"/>
                  </a:lnTo>
                  <a:lnTo>
                    <a:pt x="1577" y="1754"/>
                  </a:lnTo>
                  <a:lnTo>
                    <a:pt x="2014" y="1671"/>
                  </a:lnTo>
                  <a:lnTo>
                    <a:pt x="2368" y="1888"/>
                  </a:lnTo>
                  <a:cubicBezTo>
                    <a:pt x="2368" y="1888"/>
                    <a:pt x="1933" y="2560"/>
                    <a:pt x="2108" y="2728"/>
                  </a:cubicBezTo>
                  <a:cubicBezTo>
                    <a:pt x="2138" y="2756"/>
                    <a:pt x="2194" y="2768"/>
                    <a:pt x="2268" y="2768"/>
                  </a:cubicBezTo>
                  <a:cubicBezTo>
                    <a:pt x="2634" y="2768"/>
                    <a:pt x="3423" y="2478"/>
                    <a:pt x="3423" y="2478"/>
                  </a:cubicBezTo>
                  <a:lnTo>
                    <a:pt x="4045" y="2661"/>
                  </a:lnTo>
                  <a:lnTo>
                    <a:pt x="3747" y="2826"/>
                  </a:lnTo>
                  <a:lnTo>
                    <a:pt x="4007" y="2906"/>
                  </a:lnTo>
                  <a:lnTo>
                    <a:pt x="4536" y="2806"/>
                  </a:lnTo>
                  <a:lnTo>
                    <a:pt x="4911" y="2916"/>
                  </a:lnTo>
                  <a:lnTo>
                    <a:pt x="4600" y="3076"/>
                  </a:lnTo>
                  <a:lnTo>
                    <a:pt x="4858" y="3163"/>
                  </a:lnTo>
                  <a:lnTo>
                    <a:pt x="5439" y="3071"/>
                  </a:lnTo>
                  <a:lnTo>
                    <a:pt x="6816" y="3476"/>
                  </a:lnTo>
                  <a:lnTo>
                    <a:pt x="7175" y="3465"/>
                  </a:lnTo>
                  <a:lnTo>
                    <a:pt x="4212" y="2127"/>
                  </a:lnTo>
                  <a:lnTo>
                    <a:pt x="5323" y="1221"/>
                  </a:lnTo>
                  <a:lnTo>
                    <a:pt x="6036" y="1502"/>
                  </a:lnTo>
                  <a:lnTo>
                    <a:pt x="6107" y="1267"/>
                  </a:lnTo>
                  <a:lnTo>
                    <a:pt x="5377" y="964"/>
                  </a:lnTo>
                  <a:lnTo>
                    <a:pt x="5641" y="84"/>
                  </a:lnTo>
                  <a:lnTo>
                    <a:pt x="53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199;p70">
              <a:extLst>
                <a:ext uri="{FF2B5EF4-FFF2-40B4-BE49-F238E27FC236}">
                  <a16:creationId xmlns:a16="http://schemas.microsoft.com/office/drawing/2014/main" id="{EA056A0F-BBEA-51A1-830C-DADC20711B27}"/>
                </a:ext>
              </a:extLst>
            </p:cNvPr>
            <p:cNvSpPr/>
            <p:nvPr/>
          </p:nvSpPr>
          <p:spPr>
            <a:xfrm>
              <a:off x="2788162" y="1113306"/>
              <a:ext cx="443854" cy="215052"/>
            </a:xfrm>
            <a:custGeom>
              <a:avLst/>
              <a:gdLst/>
              <a:ahLst/>
              <a:cxnLst/>
              <a:rect l="l" t="t" r="r" b="b"/>
              <a:pathLst>
                <a:path w="7176" h="3477" extrusionOk="0">
                  <a:moveTo>
                    <a:pt x="5372" y="0"/>
                  </a:moveTo>
                  <a:lnTo>
                    <a:pt x="4857" y="747"/>
                  </a:lnTo>
                  <a:lnTo>
                    <a:pt x="3736" y="281"/>
                  </a:lnTo>
                  <a:lnTo>
                    <a:pt x="3650" y="562"/>
                  </a:lnTo>
                  <a:lnTo>
                    <a:pt x="4423" y="865"/>
                  </a:lnTo>
                  <a:lnTo>
                    <a:pt x="2820" y="1496"/>
                  </a:lnTo>
                  <a:lnTo>
                    <a:pt x="1248" y="787"/>
                  </a:lnTo>
                  <a:lnTo>
                    <a:pt x="1228" y="764"/>
                  </a:lnTo>
                  <a:lnTo>
                    <a:pt x="1215" y="772"/>
                  </a:lnTo>
                  <a:lnTo>
                    <a:pt x="57" y="249"/>
                  </a:lnTo>
                  <a:lnTo>
                    <a:pt x="1" y="430"/>
                  </a:lnTo>
                  <a:lnTo>
                    <a:pt x="867" y="965"/>
                  </a:lnTo>
                  <a:lnTo>
                    <a:pt x="544" y="1143"/>
                  </a:lnTo>
                  <a:lnTo>
                    <a:pt x="803" y="1223"/>
                  </a:lnTo>
                  <a:lnTo>
                    <a:pt x="1171" y="1152"/>
                  </a:lnTo>
                  <a:lnTo>
                    <a:pt x="1689" y="1471"/>
                  </a:lnTo>
                  <a:lnTo>
                    <a:pt x="1319" y="1675"/>
                  </a:lnTo>
                  <a:lnTo>
                    <a:pt x="1579" y="1754"/>
                  </a:lnTo>
                  <a:lnTo>
                    <a:pt x="2015" y="1671"/>
                  </a:lnTo>
                  <a:lnTo>
                    <a:pt x="2369" y="1889"/>
                  </a:lnTo>
                  <a:cubicBezTo>
                    <a:pt x="2369" y="1889"/>
                    <a:pt x="1935" y="2560"/>
                    <a:pt x="2110" y="2727"/>
                  </a:cubicBezTo>
                  <a:cubicBezTo>
                    <a:pt x="2139" y="2755"/>
                    <a:pt x="2196" y="2767"/>
                    <a:pt x="2270" y="2767"/>
                  </a:cubicBezTo>
                  <a:cubicBezTo>
                    <a:pt x="2636" y="2767"/>
                    <a:pt x="3425" y="2478"/>
                    <a:pt x="3425" y="2478"/>
                  </a:cubicBezTo>
                  <a:lnTo>
                    <a:pt x="4047" y="2661"/>
                  </a:lnTo>
                  <a:lnTo>
                    <a:pt x="3748" y="2827"/>
                  </a:lnTo>
                  <a:lnTo>
                    <a:pt x="4009" y="2905"/>
                  </a:lnTo>
                  <a:lnTo>
                    <a:pt x="4538" y="2806"/>
                  </a:lnTo>
                  <a:lnTo>
                    <a:pt x="4913" y="2916"/>
                  </a:lnTo>
                  <a:lnTo>
                    <a:pt x="4602" y="3076"/>
                  </a:lnTo>
                  <a:lnTo>
                    <a:pt x="4859" y="3163"/>
                  </a:lnTo>
                  <a:lnTo>
                    <a:pt x="5441" y="3070"/>
                  </a:lnTo>
                  <a:lnTo>
                    <a:pt x="6817" y="3476"/>
                  </a:lnTo>
                  <a:lnTo>
                    <a:pt x="7176" y="3464"/>
                  </a:lnTo>
                  <a:lnTo>
                    <a:pt x="4213" y="2127"/>
                  </a:lnTo>
                  <a:lnTo>
                    <a:pt x="5324" y="1222"/>
                  </a:lnTo>
                  <a:lnTo>
                    <a:pt x="6036" y="1501"/>
                  </a:lnTo>
                  <a:lnTo>
                    <a:pt x="6108" y="1268"/>
                  </a:lnTo>
                  <a:lnTo>
                    <a:pt x="5377" y="963"/>
                  </a:lnTo>
                  <a:lnTo>
                    <a:pt x="5641" y="84"/>
                  </a:lnTo>
                  <a:lnTo>
                    <a:pt x="5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200;p70">
              <a:extLst>
                <a:ext uri="{FF2B5EF4-FFF2-40B4-BE49-F238E27FC236}">
                  <a16:creationId xmlns:a16="http://schemas.microsoft.com/office/drawing/2014/main" id="{98755BA9-B1A7-2FDC-D20B-ECA9914A58D8}"/>
                </a:ext>
              </a:extLst>
            </p:cNvPr>
            <p:cNvSpPr/>
            <p:nvPr/>
          </p:nvSpPr>
          <p:spPr>
            <a:xfrm>
              <a:off x="3558079" y="1220862"/>
              <a:ext cx="443854" cy="214991"/>
            </a:xfrm>
            <a:custGeom>
              <a:avLst/>
              <a:gdLst/>
              <a:ahLst/>
              <a:cxnLst/>
              <a:rect l="l" t="t" r="r" b="b"/>
              <a:pathLst>
                <a:path w="7176" h="3476" extrusionOk="0">
                  <a:moveTo>
                    <a:pt x="5372" y="0"/>
                  </a:moveTo>
                  <a:lnTo>
                    <a:pt x="4857" y="746"/>
                  </a:lnTo>
                  <a:lnTo>
                    <a:pt x="3736" y="280"/>
                  </a:lnTo>
                  <a:lnTo>
                    <a:pt x="3650" y="561"/>
                  </a:lnTo>
                  <a:lnTo>
                    <a:pt x="4423" y="864"/>
                  </a:lnTo>
                  <a:lnTo>
                    <a:pt x="2820" y="1496"/>
                  </a:lnTo>
                  <a:lnTo>
                    <a:pt x="1249" y="786"/>
                  </a:lnTo>
                  <a:lnTo>
                    <a:pt x="1229" y="764"/>
                  </a:lnTo>
                  <a:lnTo>
                    <a:pt x="1215" y="771"/>
                  </a:lnTo>
                  <a:lnTo>
                    <a:pt x="57" y="248"/>
                  </a:lnTo>
                  <a:lnTo>
                    <a:pt x="0" y="431"/>
                  </a:lnTo>
                  <a:lnTo>
                    <a:pt x="866" y="965"/>
                  </a:lnTo>
                  <a:lnTo>
                    <a:pt x="544" y="1143"/>
                  </a:lnTo>
                  <a:lnTo>
                    <a:pt x="804" y="1222"/>
                  </a:lnTo>
                  <a:lnTo>
                    <a:pt x="1172" y="1151"/>
                  </a:lnTo>
                  <a:lnTo>
                    <a:pt x="1689" y="1471"/>
                  </a:lnTo>
                  <a:lnTo>
                    <a:pt x="1318" y="1674"/>
                  </a:lnTo>
                  <a:lnTo>
                    <a:pt x="1579" y="1754"/>
                  </a:lnTo>
                  <a:lnTo>
                    <a:pt x="2015" y="1670"/>
                  </a:lnTo>
                  <a:lnTo>
                    <a:pt x="2369" y="1888"/>
                  </a:lnTo>
                  <a:cubicBezTo>
                    <a:pt x="2369" y="1888"/>
                    <a:pt x="1935" y="2559"/>
                    <a:pt x="2111" y="2727"/>
                  </a:cubicBezTo>
                  <a:cubicBezTo>
                    <a:pt x="2140" y="2755"/>
                    <a:pt x="2196" y="2767"/>
                    <a:pt x="2270" y="2767"/>
                  </a:cubicBezTo>
                  <a:cubicBezTo>
                    <a:pt x="2635" y="2767"/>
                    <a:pt x="3424" y="2477"/>
                    <a:pt x="3424" y="2477"/>
                  </a:cubicBezTo>
                  <a:lnTo>
                    <a:pt x="4048" y="2661"/>
                  </a:lnTo>
                  <a:lnTo>
                    <a:pt x="3749" y="2826"/>
                  </a:lnTo>
                  <a:lnTo>
                    <a:pt x="4009" y="2905"/>
                  </a:lnTo>
                  <a:lnTo>
                    <a:pt x="4538" y="2805"/>
                  </a:lnTo>
                  <a:lnTo>
                    <a:pt x="4914" y="2915"/>
                  </a:lnTo>
                  <a:lnTo>
                    <a:pt x="4602" y="3076"/>
                  </a:lnTo>
                  <a:lnTo>
                    <a:pt x="4859" y="3163"/>
                  </a:lnTo>
                  <a:lnTo>
                    <a:pt x="5441" y="3071"/>
                  </a:lnTo>
                  <a:lnTo>
                    <a:pt x="6817" y="3475"/>
                  </a:lnTo>
                  <a:lnTo>
                    <a:pt x="7175" y="3464"/>
                  </a:lnTo>
                  <a:lnTo>
                    <a:pt x="4213" y="2127"/>
                  </a:lnTo>
                  <a:lnTo>
                    <a:pt x="5323" y="1221"/>
                  </a:lnTo>
                  <a:lnTo>
                    <a:pt x="6036" y="1502"/>
                  </a:lnTo>
                  <a:lnTo>
                    <a:pt x="6107" y="1267"/>
                  </a:lnTo>
                  <a:lnTo>
                    <a:pt x="5377" y="964"/>
                  </a:lnTo>
                  <a:lnTo>
                    <a:pt x="5641" y="83"/>
                  </a:lnTo>
                  <a:lnTo>
                    <a:pt x="5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Tekstvak 54">
            <a:extLst>
              <a:ext uri="{FF2B5EF4-FFF2-40B4-BE49-F238E27FC236}">
                <a16:creationId xmlns:a16="http://schemas.microsoft.com/office/drawing/2014/main" id="{3E158F9A-FDFD-1A1D-9467-854FF9297626}"/>
              </a:ext>
            </a:extLst>
          </p:cNvPr>
          <p:cNvSpPr txBox="1"/>
          <p:nvPr/>
        </p:nvSpPr>
        <p:spPr>
          <a:xfrm>
            <a:off x="855810" y="4442233"/>
            <a:ext cx="8087060" cy="830997"/>
          </a:xfrm>
          <a:prstGeom prst="rect">
            <a:avLst/>
          </a:prstGeom>
          <a:noFill/>
        </p:spPr>
        <p:txBody>
          <a:bodyPr wrap="square">
            <a:spAutoFit/>
          </a:bodyPr>
          <a:lstStyle/>
          <a:p>
            <a:pPr algn="just"/>
            <a:r>
              <a:rPr lang="nl-NL" sz="2400" dirty="0">
                <a:solidFill>
                  <a:schemeClr val="accent1"/>
                </a:solidFill>
                <a:latin typeface="Libre Baskerville"/>
                <a:ea typeface="Libre Baskerville"/>
                <a:cs typeface="Libre Baskerville"/>
                <a:sym typeface="Libre Baskerville"/>
              </a:rPr>
              <a:t>juni 1944		 		          september 1944</a:t>
            </a:r>
          </a:p>
          <a:p>
            <a:endParaRPr lang="nl-NL" sz="2400" b="1" dirty="0"/>
          </a:p>
        </p:txBody>
      </p:sp>
      <p:sp>
        <p:nvSpPr>
          <p:cNvPr id="60" name="Google Shape;5165;p70">
            <a:extLst>
              <a:ext uri="{FF2B5EF4-FFF2-40B4-BE49-F238E27FC236}">
                <a16:creationId xmlns:a16="http://schemas.microsoft.com/office/drawing/2014/main" id="{808549AA-8F14-F922-CA4F-00081089B945}"/>
              </a:ext>
            </a:extLst>
          </p:cNvPr>
          <p:cNvSpPr txBox="1"/>
          <p:nvPr/>
        </p:nvSpPr>
        <p:spPr>
          <a:xfrm flipH="1">
            <a:off x="6572730" y="1760988"/>
            <a:ext cx="1163578" cy="38258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accent1"/>
                </a:solidFill>
                <a:latin typeface="Libre Baskerville"/>
                <a:ea typeface="Libre Baskerville"/>
                <a:cs typeface="Libre Baskerville"/>
                <a:sym typeface="Libre Baskerville"/>
              </a:rPr>
              <a:t>Brussel</a:t>
            </a:r>
            <a:endParaRPr sz="2000" dirty="0">
              <a:solidFill>
                <a:schemeClr val="accent1"/>
              </a:solidFill>
              <a:latin typeface="Libre Baskerville"/>
              <a:ea typeface="Libre Baskerville"/>
              <a:cs typeface="Libre Baskerville"/>
              <a:sym typeface="Libre Baskerville"/>
            </a:endParaRPr>
          </a:p>
        </p:txBody>
      </p:sp>
      <p:sp>
        <p:nvSpPr>
          <p:cNvPr id="62" name="Google Shape;5171;p70">
            <a:extLst>
              <a:ext uri="{FF2B5EF4-FFF2-40B4-BE49-F238E27FC236}">
                <a16:creationId xmlns:a16="http://schemas.microsoft.com/office/drawing/2014/main" id="{CE7575DA-32BE-75B6-42AD-399DCD57FCCC}"/>
              </a:ext>
            </a:extLst>
          </p:cNvPr>
          <p:cNvSpPr txBox="1"/>
          <p:nvPr/>
        </p:nvSpPr>
        <p:spPr>
          <a:xfrm flipH="1">
            <a:off x="6696520" y="2159640"/>
            <a:ext cx="915999" cy="38258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dk1"/>
                </a:solidFill>
                <a:latin typeface="Libre Baskerville"/>
                <a:ea typeface="Libre Baskerville"/>
                <a:cs typeface="Libre Baskerville"/>
                <a:sym typeface="Libre Baskerville"/>
              </a:rPr>
              <a:t>2 sept</a:t>
            </a:r>
            <a:endParaRPr sz="1800" dirty="0">
              <a:solidFill>
                <a:schemeClr val="dk1"/>
              </a:solidFill>
              <a:latin typeface="Libre Baskerville"/>
              <a:ea typeface="Libre Baskerville"/>
              <a:cs typeface="Libre Baskerville"/>
              <a:sym typeface="Libre Baskerville"/>
            </a:endParaRPr>
          </a:p>
        </p:txBody>
      </p:sp>
      <p:cxnSp>
        <p:nvCxnSpPr>
          <p:cNvPr id="64" name="Google Shape;5181;p70">
            <a:extLst>
              <a:ext uri="{FF2B5EF4-FFF2-40B4-BE49-F238E27FC236}">
                <a16:creationId xmlns:a16="http://schemas.microsoft.com/office/drawing/2014/main" id="{C6AA4563-5CA4-F2F0-613C-453FC701434B}"/>
              </a:ext>
            </a:extLst>
          </p:cNvPr>
          <p:cNvCxnSpPr>
            <a:cxnSpLocks/>
            <a:endCxn id="60" idx="3"/>
          </p:cNvCxnSpPr>
          <p:nvPr/>
        </p:nvCxnSpPr>
        <p:spPr>
          <a:xfrm flipV="1">
            <a:off x="5810938" y="1952282"/>
            <a:ext cx="761792" cy="654514"/>
          </a:xfrm>
          <a:prstGeom prst="curvedConnector3">
            <a:avLst>
              <a:gd name="adj1" fmla="val 50000"/>
            </a:avLst>
          </a:prstGeom>
          <a:noFill/>
          <a:ln w="9525" cap="flat" cmpd="sng">
            <a:solidFill>
              <a:schemeClr val="dk1"/>
            </a:solidFill>
            <a:prstDash val="solid"/>
            <a:round/>
            <a:headEnd type="none" w="med" len="med"/>
            <a:tailEnd type="none" w="med" len="med"/>
          </a:ln>
        </p:spPr>
      </p:cxnSp>
      <p:cxnSp>
        <p:nvCxnSpPr>
          <p:cNvPr id="65" name="Google Shape;5182;p70">
            <a:extLst>
              <a:ext uri="{FF2B5EF4-FFF2-40B4-BE49-F238E27FC236}">
                <a16:creationId xmlns:a16="http://schemas.microsoft.com/office/drawing/2014/main" id="{C79DC7DB-B9F6-002A-85EF-7DE5561E0F70}"/>
              </a:ext>
            </a:extLst>
          </p:cNvPr>
          <p:cNvCxnSpPr>
            <a:cxnSpLocks/>
            <a:stCxn id="60" idx="1"/>
          </p:cNvCxnSpPr>
          <p:nvPr/>
        </p:nvCxnSpPr>
        <p:spPr>
          <a:xfrm>
            <a:off x="7736308" y="1952282"/>
            <a:ext cx="855816" cy="799312"/>
          </a:xfrm>
          <a:prstGeom prst="curvedConnector3">
            <a:avLst>
              <a:gd name="adj1" fmla="val 50000"/>
            </a:avLst>
          </a:prstGeom>
          <a:noFill/>
          <a:ln w="9525" cap="flat" cmpd="sng">
            <a:solidFill>
              <a:schemeClr val="dk1"/>
            </a:solidFill>
            <a:prstDash val="solid"/>
            <a:round/>
            <a:headEnd type="none" w="med" len="med"/>
            <a:tailEnd type="none" w="med" len="med"/>
          </a:ln>
        </p:spPr>
      </p:cxnSp>
      <p:sp>
        <p:nvSpPr>
          <p:cNvPr id="74" name="Google Shape;5166;p70">
            <a:extLst>
              <a:ext uri="{FF2B5EF4-FFF2-40B4-BE49-F238E27FC236}">
                <a16:creationId xmlns:a16="http://schemas.microsoft.com/office/drawing/2014/main" id="{A8377913-9EAE-8B2F-EBE0-A7EE2A8EDB1B}"/>
              </a:ext>
            </a:extLst>
          </p:cNvPr>
          <p:cNvSpPr txBox="1"/>
          <p:nvPr/>
        </p:nvSpPr>
        <p:spPr>
          <a:xfrm flipH="1">
            <a:off x="6487042" y="2542228"/>
            <a:ext cx="1334955" cy="559846"/>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1"/>
                </a:solidFill>
                <a:latin typeface="Public Sans"/>
                <a:ea typeface="Public Sans"/>
                <a:cs typeface="Public Sans"/>
                <a:sym typeface="Public Sans"/>
              </a:rPr>
              <a:t>Brussel wordt bevrijd!</a:t>
            </a:r>
            <a:endParaRPr dirty="0">
              <a:solidFill>
                <a:schemeClr val="dk1"/>
              </a:solidFill>
              <a:latin typeface="Public Sans"/>
              <a:ea typeface="Public Sans"/>
              <a:cs typeface="Public Sans"/>
              <a:sym typeface="Public Sans"/>
            </a:endParaRPr>
          </a:p>
        </p:txBody>
      </p:sp>
      <p:pic>
        <p:nvPicPr>
          <p:cNvPr id="3074" name="Picture 2">
            <a:extLst>
              <a:ext uri="{FF2B5EF4-FFF2-40B4-BE49-F238E27FC236}">
                <a16:creationId xmlns:a16="http://schemas.microsoft.com/office/drawing/2014/main" id="{46E30248-DF89-FEE2-C02F-38FD89556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59" y="2798834"/>
            <a:ext cx="1692195" cy="1205522"/>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oogle Shape;510;p38">
            <a:extLst>
              <a:ext uri="{FF2B5EF4-FFF2-40B4-BE49-F238E27FC236}">
                <a16:creationId xmlns:a16="http://schemas.microsoft.com/office/drawing/2014/main" id="{528EE5C7-FB8C-2FA9-A3AA-DCA8620D2805}"/>
              </a:ext>
            </a:extLst>
          </p:cNvPr>
          <p:cNvGrpSpPr/>
          <p:nvPr/>
        </p:nvGrpSpPr>
        <p:grpSpPr>
          <a:xfrm>
            <a:off x="787214" y="2751595"/>
            <a:ext cx="1839786" cy="1328570"/>
            <a:chOff x="3336780" y="474752"/>
            <a:chExt cx="3686692" cy="2212456"/>
          </a:xfrm>
        </p:grpSpPr>
        <p:sp>
          <p:nvSpPr>
            <p:cNvPr id="76" name="Google Shape;511;p38">
              <a:extLst>
                <a:ext uri="{FF2B5EF4-FFF2-40B4-BE49-F238E27FC236}">
                  <a16:creationId xmlns:a16="http://schemas.microsoft.com/office/drawing/2014/main" id="{5DADD521-C90A-CF56-D805-01E8AF8C97A0}"/>
                </a:ext>
              </a:extLst>
            </p:cNvPr>
            <p:cNvSpPr/>
            <p:nvPr/>
          </p:nvSpPr>
          <p:spPr>
            <a:xfrm>
              <a:off x="3336780" y="474752"/>
              <a:ext cx="544500" cy="5445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7" name="Google Shape;512;p38">
              <a:extLst>
                <a:ext uri="{FF2B5EF4-FFF2-40B4-BE49-F238E27FC236}">
                  <a16:creationId xmlns:a16="http://schemas.microsoft.com/office/drawing/2014/main" id="{C33D30A6-3CCD-0F4E-2211-68417E3E902E}"/>
                </a:ext>
              </a:extLst>
            </p:cNvPr>
            <p:cNvSpPr/>
            <p:nvPr/>
          </p:nvSpPr>
          <p:spPr>
            <a:xfrm rot="10800000">
              <a:off x="6478972" y="2142708"/>
              <a:ext cx="544500" cy="5445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82" name="Google Shape;510;p38">
            <a:extLst>
              <a:ext uri="{FF2B5EF4-FFF2-40B4-BE49-F238E27FC236}">
                <a16:creationId xmlns:a16="http://schemas.microsoft.com/office/drawing/2014/main" id="{A8D9BDD3-3510-1553-D5F3-87E908775EF2}"/>
              </a:ext>
            </a:extLst>
          </p:cNvPr>
          <p:cNvGrpSpPr/>
          <p:nvPr/>
        </p:nvGrpSpPr>
        <p:grpSpPr>
          <a:xfrm>
            <a:off x="2645752" y="285768"/>
            <a:ext cx="1872182" cy="1239862"/>
            <a:chOff x="3336780" y="474752"/>
            <a:chExt cx="3686692" cy="2212456"/>
          </a:xfrm>
        </p:grpSpPr>
        <p:sp>
          <p:nvSpPr>
            <p:cNvPr id="83" name="Google Shape;511;p38">
              <a:extLst>
                <a:ext uri="{FF2B5EF4-FFF2-40B4-BE49-F238E27FC236}">
                  <a16:creationId xmlns:a16="http://schemas.microsoft.com/office/drawing/2014/main" id="{01138F68-4315-D838-5393-746D01BFD03C}"/>
                </a:ext>
              </a:extLst>
            </p:cNvPr>
            <p:cNvSpPr/>
            <p:nvPr/>
          </p:nvSpPr>
          <p:spPr>
            <a:xfrm>
              <a:off x="3336780" y="474752"/>
              <a:ext cx="544500" cy="5445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4" name="Google Shape;512;p38">
              <a:extLst>
                <a:ext uri="{FF2B5EF4-FFF2-40B4-BE49-F238E27FC236}">
                  <a16:creationId xmlns:a16="http://schemas.microsoft.com/office/drawing/2014/main" id="{680E2738-CD65-1846-8109-4CB91940F7C5}"/>
                </a:ext>
              </a:extLst>
            </p:cNvPr>
            <p:cNvSpPr/>
            <p:nvPr/>
          </p:nvSpPr>
          <p:spPr>
            <a:xfrm rot="10800000">
              <a:off x="6478972" y="2142708"/>
              <a:ext cx="544500" cy="5445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pic>
        <p:nvPicPr>
          <p:cNvPr id="3076" name="Picture 4">
            <a:extLst>
              <a:ext uri="{FF2B5EF4-FFF2-40B4-BE49-F238E27FC236}">
                <a16:creationId xmlns:a16="http://schemas.microsoft.com/office/drawing/2014/main" id="{631A6AFE-D522-5C4C-8A7F-A591BEB11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747" y="362632"/>
            <a:ext cx="1757683" cy="11462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FDEC8FF-1637-D3B5-010A-A60C8D2E6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6969" y="2948882"/>
            <a:ext cx="1872325" cy="12360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297A2D16-F2DE-9BD8-B0F8-5C77417E31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6245" y="441756"/>
            <a:ext cx="1536549" cy="1169192"/>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oogle Shape;510;p38">
            <a:extLst>
              <a:ext uri="{FF2B5EF4-FFF2-40B4-BE49-F238E27FC236}">
                <a16:creationId xmlns:a16="http://schemas.microsoft.com/office/drawing/2014/main" id="{065E80DA-E5F0-287D-686E-771D702D2719}"/>
              </a:ext>
            </a:extLst>
          </p:cNvPr>
          <p:cNvGrpSpPr/>
          <p:nvPr/>
        </p:nvGrpSpPr>
        <p:grpSpPr>
          <a:xfrm>
            <a:off x="4288633" y="2934305"/>
            <a:ext cx="1969056" cy="1326748"/>
            <a:chOff x="3336780" y="474752"/>
            <a:chExt cx="3686692" cy="2212456"/>
          </a:xfrm>
        </p:grpSpPr>
        <p:sp>
          <p:nvSpPr>
            <p:cNvPr id="90" name="Google Shape;511;p38">
              <a:extLst>
                <a:ext uri="{FF2B5EF4-FFF2-40B4-BE49-F238E27FC236}">
                  <a16:creationId xmlns:a16="http://schemas.microsoft.com/office/drawing/2014/main" id="{21555ADF-E02F-B3AC-27FC-E1D1E19788FB}"/>
                </a:ext>
              </a:extLst>
            </p:cNvPr>
            <p:cNvSpPr/>
            <p:nvPr/>
          </p:nvSpPr>
          <p:spPr>
            <a:xfrm>
              <a:off x="3336780" y="474752"/>
              <a:ext cx="544500" cy="5445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1" name="Google Shape;512;p38">
              <a:extLst>
                <a:ext uri="{FF2B5EF4-FFF2-40B4-BE49-F238E27FC236}">
                  <a16:creationId xmlns:a16="http://schemas.microsoft.com/office/drawing/2014/main" id="{73AEF958-94AE-9257-C78A-F107BD36E3DA}"/>
                </a:ext>
              </a:extLst>
            </p:cNvPr>
            <p:cNvSpPr/>
            <p:nvPr/>
          </p:nvSpPr>
          <p:spPr>
            <a:xfrm rot="10800000">
              <a:off x="6478972" y="2142708"/>
              <a:ext cx="544500" cy="5445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92" name="Google Shape;510;p38">
            <a:extLst>
              <a:ext uri="{FF2B5EF4-FFF2-40B4-BE49-F238E27FC236}">
                <a16:creationId xmlns:a16="http://schemas.microsoft.com/office/drawing/2014/main" id="{FF57465E-D70D-762C-E82D-6E3DCF762513}"/>
              </a:ext>
            </a:extLst>
          </p:cNvPr>
          <p:cNvGrpSpPr/>
          <p:nvPr/>
        </p:nvGrpSpPr>
        <p:grpSpPr>
          <a:xfrm>
            <a:off x="6318429" y="363892"/>
            <a:ext cx="1597690" cy="1320987"/>
            <a:chOff x="3336780" y="474752"/>
            <a:chExt cx="3686692" cy="2212456"/>
          </a:xfrm>
        </p:grpSpPr>
        <p:sp>
          <p:nvSpPr>
            <p:cNvPr id="93" name="Google Shape;511;p38">
              <a:extLst>
                <a:ext uri="{FF2B5EF4-FFF2-40B4-BE49-F238E27FC236}">
                  <a16:creationId xmlns:a16="http://schemas.microsoft.com/office/drawing/2014/main" id="{E2FD99DB-EB11-8BA6-759D-7D008B616227}"/>
                </a:ext>
              </a:extLst>
            </p:cNvPr>
            <p:cNvSpPr/>
            <p:nvPr/>
          </p:nvSpPr>
          <p:spPr>
            <a:xfrm>
              <a:off x="3336780" y="474752"/>
              <a:ext cx="544500" cy="5445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4" name="Google Shape;512;p38">
              <a:extLst>
                <a:ext uri="{FF2B5EF4-FFF2-40B4-BE49-F238E27FC236}">
                  <a16:creationId xmlns:a16="http://schemas.microsoft.com/office/drawing/2014/main" id="{17253AAE-AB76-3AF3-E47A-447050BC8CF4}"/>
                </a:ext>
              </a:extLst>
            </p:cNvPr>
            <p:cNvSpPr/>
            <p:nvPr/>
          </p:nvSpPr>
          <p:spPr>
            <a:xfrm rot="10800000">
              <a:off x="6478972" y="2142708"/>
              <a:ext cx="544500" cy="5445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96" name="Google Shape;5165;p70">
            <a:extLst>
              <a:ext uri="{FF2B5EF4-FFF2-40B4-BE49-F238E27FC236}">
                <a16:creationId xmlns:a16="http://schemas.microsoft.com/office/drawing/2014/main" id="{A2F75848-4C37-69C7-0FCE-CFE78AA743FA}"/>
              </a:ext>
            </a:extLst>
          </p:cNvPr>
          <p:cNvSpPr txBox="1"/>
          <p:nvPr/>
        </p:nvSpPr>
        <p:spPr>
          <a:xfrm flipH="1">
            <a:off x="8289587" y="2376640"/>
            <a:ext cx="1116655" cy="74990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l-NL" sz="2000" dirty="0">
                <a:solidFill>
                  <a:schemeClr val="accent1"/>
                </a:solidFill>
                <a:latin typeface="Libre Baskerville"/>
                <a:ea typeface="Libre Baskerville"/>
                <a:cs typeface="Libre Baskerville"/>
                <a:sym typeface="Libre Baskerville"/>
              </a:rPr>
              <a:t>E</a:t>
            </a:r>
            <a:r>
              <a:rPr lang="en" sz="2000" dirty="0">
                <a:solidFill>
                  <a:schemeClr val="accent1"/>
                </a:solidFill>
                <a:latin typeface="Libre Baskerville"/>
                <a:ea typeface="Libre Baskerville"/>
                <a:cs typeface="Libre Baskerville"/>
                <a:sym typeface="Libre Baskerville"/>
              </a:rPr>
              <a:t>n dan?</a:t>
            </a:r>
            <a:endParaRPr sz="2000" dirty="0">
              <a:solidFill>
                <a:schemeClr val="accent1"/>
              </a:solidFill>
              <a:latin typeface="Libre Baskerville"/>
              <a:ea typeface="Libre Baskerville"/>
              <a:cs typeface="Libre Baskerville"/>
              <a:sym typeface="Libre Baskerville"/>
            </a:endParaRPr>
          </a:p>
        </p:txBody>
      </p:sp>
      <p:cxnSp>
        <p:nvCxnSpPr>
          <p:cNvPr id="3098" name="Rechte verbindingslijn 3097">
            <a:extLst>
              <a:ext uri="{FF2B5EF4-FFF2-40B4-BE49-F238E27FC236}">
                <a16:creationId xmlns:a16="http://schemas.microsoft.com/office/drawing/2014/main" id="{788204FC-4223-883F-A8B0-E8B5A0812AFF}"/>
              </a:ext>
            </a:extLst>
          </p:cNvPr>
          <p:cNvCxnSpPr/>
          <p:nvPr/>
        </p:nvCxnSpPr>
        <p:spPr>
          <a:xfrm>
            <a:off x="2548005" y="4693920"/>
            <a:ext cx="3712577" cy="0"/>
          </a:xfrm>
          <a:prstGeom prst="line">
            <a:avLst/>
          </a:prstGeom>
        </p:spPr>
        <p:style>
          <a:lnRef idx="1">
            <a:schemeClr val="accent1"/>
          </a:lnRef>
          <a:fillRef idx="0">
            <a:schemeClr val="accent1"/>
          </a:fillRef>
          <a:effectRef idx="0">
            <a:schemeClr val="accent1"/>
          </a:effectRef>
          <a:fontRef idx="minor">
            <a:schemeClr val="tx1"/>
          </a:fontRef>
        </p:style>
      </p:cxnSp>
      <p:sp>
        <p:nvSpPr>
          <p:cNvPr id="3100" name="Google Shape;488;p37">
            <a:extLst>
              <a:ext uri="{FF2B5EF4-FFF2-40B4-BE49-F238E27FC236}">
                <a16:creationId xmlns:a16="http://schemas.microsoft.com/office/drawing/2014/main" id="{7D65F695-9548-6674-BCD7-FC40C527CBD2}"/>
              </a:ext>
            </a:extLst>
          </p:cNvPr>
          <p:cNvSpPr txBox="1">
            <a:spLocks/>
          </p:cNvSpPr>
          <p:nvPr/>
        </p:nvSpPr>
        <p:spPr>
          <a:xfrm>
            <a:off x="-14965" y="103953"/>
            <a:ext cx="533765" cy="22968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 dirty="0"/>
          </a:p>
        </p:txBody>
      </p:sp>
      <p:sp>
        <p:nvSpPr>
          <p:cNvPr id="3101" name="Google Shape;496;p37">
            <a:extLst>
              <a:ext uri="{FF2B5EF4-FFF2-40B4-BE49-F238E27FC236}">
                <a16:creationId xmlns:a16="http://schemas.microsoft.com/office/drawing/2014/main" id="{66106061-03C7-67BD-90BF-209180803B39}"/>
              </a:ext>
            </a:extLst>
          </p:cNvPr>
          <p:cNvSpPr txBox="1">
            <a:spLocks/>
          </p:cNvSpPr>
          <p:nvPr/>
        </p:nvSpPr>
        <p:spPr>
          <a:xfrm>
            <a:off x="1122748" y="74802"/>
            <a:ext cx="1365508" cy="258831"/>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nl-NL" dirty="0"/>
          </a:p>
        </p:txBody>
      </p:sp>
      <p:sp>
        <p:nvSpPr>
          <p:cNvPr id="3102" name="Google Shape;488;p37">
            <a:extLst>
              <a:ext uri="{FF2B5EF4-FFF2-40B4-BE49-F238E27FC236}">
                <a16:creationId xmlns:a16="http://schemas.microsoft.com/office/drawing/2014/main" id="{98BAB16C-C592-9B15-516D-84E3CD486BC5}"/>
              </a:ext>
            </a:extLst>
          </p:cNvPr>
          <p:cNvSpPr txBox="1">
            <a:spLocks/>
          </p:cNvSpPr>
          <p:nvPr/>
        </p:nvSpPr>
        <p:spPr>
          <a:xfrm>
            <a:off x="-54676" y="-125822"/>
            <a:ext cx="901200" cy="50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latin typeface="Libre Baskerville" panose="02000000000000000000" pitchFamily="2" charset="0"/>
              </a:rPr>
              <a:t>01</a:t>
            </a:r>
          </a:p>
        </p:txBody>
      </p:sp>
      <p:sp>
        <p:nvSpPr>
          <p:cNvPr id="3103" name="Google Shape;496;p37">
            <a:extLst>
              <a:ext uri="{FF2B5EF4-FFF2-40B4-BE49-F238E27FC236}">
                <a16:creationId xmlns:a16="http://schemas.microsoft.com/office/drawing/2014/main" id="{8417465C-B5F9-D33F-27B6-50E83B905863}"/>
              </a:ext>
            </a:extLst>
          </p:cNvPr>
          <p:cNvSpPr txBox="1">
            <a:spLocks/>
          </p:cNvSpPr>
          <p:nvPr/>
        </p:nvSpPr>
        <p:spPr>
          <a:xfrm>
            <a:off x="-78018" y="64082"/>
            <a:ext cx="1200766" cy="636593"/>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dirty="0">
                <a:latin typeface="Libre Baskerville" panose="02000000000000000000" pitchFamily="2" charset="0"/>
              </a:rPr>
              <a:t>Situatie vooraf</a:t>
            </a:r>
          </a:p>
        </p:txBody>
      </p:sp>
    </p:spTree>
    <p:extLst>
      <p:ext uri="{BB962C8B-B14F-4D97-AF65-F5344CB8AC3E}">
        <p14:creationId xmlns:p14="http://schemas.microsoft.com/office/powerpoint/2010/main" val="185314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estern Front (World War II) | Military Wiki | Fandom">
            <a:extLst>
              <a:ext uri="{FF2B5EF4-FFF2-40B4-BE49-F238E27FC236}">
                <a16:creationId xmlns:a16="http://schemas.microsoft.com/office/drawing/2014/main" id="{ABC05C49-79F0-D0C7-B990-22280D152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1613670" cy="8853715"/>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25;p39">
            <a:extLst>
              <a:ext uri="{FF2B5EF4-FFF2-40B4-BE49-F238E27FC236}">
                <a16:creationId xmlns:a16="http://schemas.microsoft.com/office/drawing/2014/main" id="{4D806C01-747E-D848-E10A-24DC24F5507E}"/>
              </a:ext>
            </a:extLst>
          </p:cNvPr>
          <p:cNvSpPr txBox="1">
            <a:spLocks noGrp="1"/>
          </p:cNvSpPr>
          <p:nvPr>
            <p:ph type="subTitle" idx="1"/>
          </p:nvPr>
        </p:nvSpPr>
        <p:spPr>
          <a:xfrm>
            <a:off x="779182" y="1405960"/>
            <a:ext cx="7170000" cy="6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p:txBody>
      </p:sp>
      <p:sp>
        <p:nvSpPr>
          <p:cNvPr id="9" name="Google Shape;5165;p70">
            <a:extLst>
              <a:ext uri="{FF2B5EF4-FFF2-40B4-BE49-F238E27FC236}">
                <a16:creationId xmlns:a16="http://schemas.microsoft.com/office/drawing/2014/main" id="{8246A954-DF72-C4E7-36B6-84F494F59001}"/>
              </a:ext>
            </a:extLst>
          </p:cNvPr>
          <p:cNvSpPr txBox="1"/>
          <p:nvPr/>
        </p:nvSpPr>
        <p:spPr>
          <a:xfrm flipH="1">
            <a:off x="143807" y="133992"/>
            <a:ext cx="1116655" cy="74990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l-NL" sz="2000" dirty="0">
                <a:solidFill>
                  <a:schemeClr val="accent1"/>
                </a:solidFill>
                <a:latin typeface="Libre Baskerville"/>
                <a:ea typeface="Libre Baskerville"/>
                <a:cs typeface="Libre Baskerville"/>
                <a:sym typeface="Libre Baskerville"/>
              </a:rPr>
              <a:t>E</a:t>
            </a:r>
            <a:r>
              <a:rPr lang="en" sz="2000" dirty="0">
                <a:solidFill>
                  <a:schemeClr val="accent1"/>
                </a:solidFill>
                <a:latin typeface="Libre Baskerville"/>
                <a:ea typeface="Libre Baskerville"/>
                <a:cs typeface="Libre Baskerville"/>
                <a:sym typeface="Libre Baskerville"/>
              </a:rPr>
              <a:t>n dan?</a:t>
            </a:r>
            <a:endParaRPr sz="2000" dirty="0">
              <a:solidFill>
                <a:schemeClr val="accent1"/>
              </a:solidFill>
              <a:latin typeface="Libre Baskerville"/>
              <a:ea typeface="Libre Baskerville"/>
              <a:cs typeface="Libre Baskerville"/>
              <a:sym typeface="Libre Baskerville"/>
            </a:endParaRPr>
          </a:p>
        </p:txBody>
      </p:sp>
      <p:sp>
        <p:nvSpPr>
          <p:cNvPr id="12" name="Pijl: rechts 11">
            <a:extLst>
              <a:ext uri="{FF2B5EF4-FFF2-40B4-BE49-F238E27FC236}">
                <a16:creationId xmlns:a16="http://schemas.microsoft.com/office/drawing/2014/main" id="{786AF103-3C22-AC82-3D9C-50AFF2E7D444}"/>
              </a:ext>
            </a:extLst>
          </p:cNvPr>
          <p:cNvSpPr/>
          <p:nvPr/>
        </p:nvSpPr>
        <p:spPr>
          <a:xfrm rot="19896089">
            <a:off x="3469407" y="2843630"/>
            <a:ext cx="3010979" cy="266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58932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estern Front (World War II) | Military Wiki | Fandom">
            <a:extLst>
              <a:ext uri="{FF2B5EF4-FFF2-40B4-BE49-F238E27FC236}">
                <a16:creationId xmlns:a16="http://schemas.microsoft.com/office/drawing/2014/main" id="{ABC05C49-79F0-D0C7-B990-22280D152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31" y="-2161870"/>
            <a:ext cx="26067091" cy="1987232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25;p39">
            <a:extLst>
              <a:ext uri="{FF2B5EF4-FFF2-40B4-BE49-F238E27FC236}">
                <a16:creationId xmlns:a16="http://schemas.microsoft.com/office/drawing/2014/main" id="{4D806C01-747E-D848-E10A-24DC24F5507E}"/>
              </a:ext>
            </a:extLst>
          </p:cNvPr>
          <p:cNvSpPr txBox="1">
            <a:spLocks noGrp="1"/>
          </p:cNvSpPr>
          <p:nvPr>
            <p:ph type="subTitle" idx="1"/>
          </p:nvPr>
        </p:nvSpPr>
        <p:spPr>
          <a:xfrm>
            <a:off x="779182" y="1405960"/>
            <a:ext cx="7170000" cy="6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p:txBody>
      </p:sp>
      <p:sp>
        <p:nvSpPr>
          <p:cNvPr id="12" name="Pijl: rechts 11">
            <a:extLst>
              <a:ext uri="{FF2B5EF4-FFF2-40B4-BE49-F238E27FC236}">
                <a16:creationId xmlns:a16="http://schemas.microsoft.com/office/drawing/2014/main" id="{786AF103-3C22-AC82-3D9C-50AFF2E7D444}"/>
              </a:ext>
            </a:extLst>
          </p:cNvPr>
          <p:cNvSpPr/>
          <p:nvPr/>
        </p:nvSpPr>
        <p:spPr>
          <a:xfrm rot="19896089">
            <a:off x="3513158" y="3106888"/>
            <a:ext cx="1903925" cy="266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E65FDB7B-840A-0DE2-9E16-BA1E85D916C1}"/>
              </a:ext>
            </a:extLst>
          </p:cNvPr>
          <p:cNvSpPr/>
          <p:nvPr/>
        </p:nvSpPr>
        <p:spPr>
          <a:xfrm>
            <a:off x="3559300" y="807720"/>
            <a:ext cx="2681480" cy="1089660"/>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90591456-0DE9-B8D2-6CCA-F2ADA350656C}"/>
              </a:ext>
            </a:extLst>
          </p:cNvPr>
          <p:cNvSpPr/>
          <p:nvPr/>
        </p:nvSpPr>
        <p:spPr>
          <a:xfrm rot="3846649">
            <a:off x="5372069" y="2793413"/>
            <a:ext cx="3252378" cy="1089660"/>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ballon: ovaal 5">
            <a:extLst>
              <a:ext uri="{FF2B5EF4-FFF2-40B4-BE49-F238E27FC236}">
                <a16:creationId xmlns:a16="http://schemas.microsoft.com/office/drawing/2014/main" id="{F71B40B6-CE15-C39C-14F0-973264D29973}"/>
              </a:ext>
            </a:extLst>
          </p:cNvPr>
          <p:cNvSpPr/>
          <p:nvPr/>
        </p:nvSpPr>
        <p:spPr>
          <a:xfrm>
            <a:off x="5469218" y="342900"/>
            <a:ext cx="2895600" cy="138684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FFC79F6A-DACB-B9AF-937F-2B0E5159AA69}"/>
              </a:ext>
            </a:extLst>
          </p:cNvPr>
          <p:cNvSpPr txBox="1"/>
          <p:nvPr/>
        </p:nvSpPr>
        <p:spPr>
          <a:xfrm>
            <a:off x="5912360" y="565585"/>
            <a:ext cx="2365242" cy="830997"/>
          </a:xfrm>
          <a:prstGeom prst="rect">
            <a:avLst/>
          </a:prstGeom>
          <a:noFill/>
        </p:spPr>
        <p:txBody>
          <a:bodyPr wrap="square" rtlCol="0">
            <a:spAutoFit/>
          </a:bodyPr>
          <a:lstStyle/>
          <a:p>
            <a:r>
              <a:rPr lang="en-US" sz="1600" dirty="0" err="1">
                <a:solidFill>
                  <a:schemeClr val="bg1"/>
                </a:solidFill>
              </a:rPr>
              <a:t>Veel</a:t>
            </a:r>
            <a:r>
              <a:rPr lang="en-US" sz="1600" dirty="0">
                <a:solidFill>
                  <a:schemeClr val="bg1"/>
                </a:solidFill>
              </a:rPr>
              <a:t> </a:t>
            </a:r>
            <a:r>
              <a:rPr lang="en-US" sz="1600" dirty="0" err="1">
                <a:solidFill>
                  <a:schemeClr val="bg1"/>
                </a:solidFill>
              </a:rPr>
              <a:t>natuurlijke</a:t>
            </a:r>
            <a:r>
              <a:rPr lang="en-US" sz="1600" dirty="0">
                <a:solidFill>
                  <a:schemeClr val="bg1"/>
                </a:solidFill>
              </a:rPr>
              <a:t> </a:t>
            </a:r>
            <a:r>
              <a:rPr lang="en-US" sz="1600" dirty="0" err="1">
                <a:solidFill>
                  <a:schemeClr val="bg1"/>
                </a:solidFill>
              </a:rPr>
              <a:t>obstakels</a:t>
            </a:r>
            <a:r>
              <a:rPr lang="en-US" sz="1600" dirty="0">
                <a:solidFill>
                  <a:schemeClr val="bg1"/>
                </a:solidFill>
              </a:rPr>
              <a:t>! </a:t>
            </a:r>
          </a:p>
          <a:p>
            <a:r>
              <a:rPr lang="en-US" sz="1600" dirty="0">
                <a:solidFill>
                  <a:schemeClr val="bg1"/>
                </a:solidFill>
                <a:sym typeface="Wingdings" panose="05000000000000000000" pitchFamily="2" charset="2"/>
              </a:rPr>
              <a:t> </a:t>
            </a:r>
            <a:r>
              <a:rPr lang="en-US" sz="1600" dirty="0" err="1">
                <a:solidFill>
                  <a:schemeClr val="bg1"/>
                </a:solidFill>
                <a:sym typeface="Wingdings" panose="05000000000000000000" pitchFamily="2" charset="2"/>
              </a:rPr>
              <a:t>Rivieren</a:t>
            </a:r>
            <a:r>
              <a:rPr lang="en-US" sz="1600" dirty="0">
                <a:solidFill>
                  <a:schemeClr val="bg1"/>
                </a:solidFill>
                <a:sym typeface="Wingdings" panose="05000000000000000000" pitchFamily="2" charset="2"/>
              </a:rPr>
              <a:t> en </a:t>
            </a:r>
            <a:r>
              <a:rPr lang="en-US" sz="1600" dirty="0" err="1">
                <a:solidFill>
                  <a:schemeClr val="bg1"/>
                </a:solidFill>
                <a:sym typeface="Wingdings" panose="05000000000000000000" pitchFamily="2" charset="2"/>
              </a:rPr>
              <a:t>kanalen</a:t>
            </a:r>
            <a:r>
              <a:rPr lang="en-US" sz="1600" dirty="0">
                <a:solidFill>
                  <a:schemeClr val="bg1"/>
                </a:solidFill>
                <a:sym typeface="Wingdings" panose="05000000000000000000" pitchFamily="2" charset="2"/>
              </a:rPr>
              <a:t>. </a:t>
            </a:r>
            <a:endParaRPr lang="nl-NL" sz="1600" dirty="0">
              <a:solidFill>
                <a:schemeClr val="bg1"/>
              </a:solidFill>
            </a:endParaRPr>
          </a:p>
        </p:txBody>
      </p:sp>
    </p:spTree>
    <p:extLst>
      <p:ext uri="{BB962C8B-B14F-4D97-AF65-F5344CB8AC3E}">
        <p14:creationId xmlns:p14="http://schemas.microsoft.com/office/powerpoint/2010/main" val="3193631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Hoe nu verder?</a:t>
            </a:r>
            <a:endParaRPr dirty="0"/>
          </a:p>
        </p:txBody>
      </p:sp>
      <p:sp>
        <p:nvSpPr>
          <p:cNvPr id="525" name="Google Shape;525;p39"/>
          <p:cNvSpPr txBox="1">
            <a:spLocks noGrp="1"/>
          </p:cNvSpPr>
          <p:nvPr>
            <p:ph type="subTitle" idx="1"/>
          </p:nvPr>
        </p:nvSpPr>
        <p:spPr>
          <a:xfrm>
            <a:off x="825075" y="1336422"/>
            <a:ext cx="4975650" cy="52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Geallieerden</a:t>
            </a:r>
            <a:r>
              <a:rPr lang="en-US" dirty="0"/>
              <a:t> </a:t>
            </a:r>
            <a:r>
              <a:rPr lang="en-US" dirty="0" err="1"/>
              <a:t>boekten</a:t>
            </a:r>
            <a:r>
              <a:rPr lang="en-US" dirty="0"/>
              <a:t> zo </a:t>
            </a:r>
            <a:r>
              <a:rPr lang="en-US" dirty="0" err="1"/>
              <a:t>snel</a:t>
            </a:r>
            <a:r>
              <a:rPr lang="en-US" dirty="0"/>
              <a:t> </a:t>
            </a:r>
            <a:r>
              <a:rPr lang="en-US" dirty="0" err="1"/>
              <a:t>terreinwinst</a:t>
            </a:r>
            <a:r>
              <a:rPr lang="en-US" dirty="0"/>
              <a:t> </a:t>
            </a:r>
            <a:r>
              <a:rPr lang="en-US" dirty="0" err="1"/>
              <a:t>dat</a:t>
            </a:r>
            <a:r>
              <a:rPr lang="en-US" dirty="0"/>
              <a:t> </a:t>
            </a:r>
            <a:r>
              <a:rPr lang="en-US" dirty="0" err="1"/>
              <a:t>voorraden</a:t>
            </a:r>
            <a:r>
              <a:rPr lang="en-US" dirty="0"/>
              <a:t> er steeds </a:t>
            </a:r>
            <a:r>
              <a:rPr lang="en-US" dirty="0" err="1"/>
              <a:t>langer</a:t>
            </a:r>
            <a:r>
              <a:rPr lang="en-US" dirty="0"/>
              <a:t> over </a:t>
            </a:r>
            <a:r>
              <a:rPr lang="en-US" dirty="0" err="1"/>
              <a:t>moesten</a:t>
            </a:r>
            <a:r>
              <a:rPr lang="en-US" dirty="0"/>
              <a:t> </a:t>
            </a:r>
            <a:r>
              <a:rPr lang="en-US" dirty="0" err="1"/>
              <a:t>doen</a:t>
            </a:r>
            <a:r>
              <a:rPr lang="en-US" dirty="0"/>
              <a:t> om </a:t>
            </a:r>
            <a:r>
              <a:rPr lang="en-US" dirty="0" err="1"/>
              <a:t>soldaten</a:t>
            </a:r>
            <a:r>
              <a:rPr lang="en-US" dirty="0"/>
              <a:t> </a:t>
            </a:r>
            <a:r>
              <a:rPr lang="en-US" dirty="0" err="1"/>
              <a:t>te</a:t>
            </a:r>
            <a:r>
              <a:rPr lang="en-US" dirty="0"/>
              <a:t> </a:t>
            </a:r>
            <a:r>
              <a:rPr lang="en-US" dirty="0" err="1"/>
              <a:t>bereiken</a:t>
            </a:r>
            <a:r>
              <a:rPr lang="en-US" dirty="0"/>
              <a:t>. </a:t>
            </a:r>
            <a:r>
              <a:rPr lang="en-US" dirty="0" err="1"/>
              <a:t>Dit</a:t>
            </a:r>
            <a:r>
              <a:rPr lang="en-US" dirty="0"/>
              <a:t> </a:t>
            </a:r>
            <a:r>
              <a:rPr lang="en-US" dirty="0" err="1"/>
              <a:t>zorgde</a:t>
            </a:r>
            <a:r>
              <a:rPr lang="en-US" dirty="0"/>
              <a:t> </a:t>
            </a:r>
            <a:r>
              <a:rPr lang="en-US" dirty="0" err="1"/>
              <a:t>voor</a:t>
            </a:r>
            <a:r>
              <a:rPr lang="en-US" dirty="0"/>
              <a:t> </a:t>
            </a:r>
            <a:r>
              <a:rPr lang="en-US" dirty="0" err="1"/>
              <a:t>een</a:t>
            </a:r>
            <a:r>
              <a:rPr lang="en-US" dirty="0"/>
              <a:t> </a:t>
            </a:r>
            <a:r>
              <a:rPr lang="en-US" dirty="0" err="1"/>
              <a:t>afname</a:t>
            </a:r>
            <a:r>
              <a:rPr lang="en-US" dirty="0"/>
              <a:t> in </a:t>
            </a:r>
            <a:r>
              <a:rPr lang="en-US" dirty="0" err="1"/>
              <a:t>snelheid</a:t>
            </a:r>
            <a:r>
              <a:rPr lang="en-US" dirty="0"/>
              <a:t>. </a:t>
            </a:r>
            <a:endParaRPr dirty="0"/>
          </a:p>
        </p:txBody>
      </p:sp>
      <p:sp>
        <p:nvSpPr>
          <p:cNvPr id="527" name="Google Shape;527;p39"/>
          <p:cNvSpPr txBox="1">
            <a:spLocks noGrp="1"/>
          </p:cNvSpPr>
          <p:nvPr>
            <p:ph type="subTitle" idx="3"/>
          </p:nvPr>
        </p:nvSpPr>
        <p:spPr>
          <a:xfrm>
            <a:off x="825075" y="3744298"/>
            <a:ext cx="4585125" cy="5705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 allerlei plannen werd het plan van de Britse veldmaarschalk Montgomery gekozen om Duitsland te verslaan.</a:t>
            </a:r>
            <a:endParaRPr dirty="0"/>
          </a:p>
        </p:txBody>
      </p:sp>
      <p:sp>
        <p:nvSpPr>
          <p:cNvPr id="528" name="Google Shape;528;p39"/>
          <p:cNvSpPr txBox="1">
            <a:spLocks noGrp="1"/>
          </p:cNvSpPr>
          <p:nvPr>
            <p:ph type="subTitle" idx="4"/>
          </p:nvPr>
        </p:nvSpPr>
        <p:spPr>
          <a:xfrm>
            <a:off x="825075" y="1115493"/>
            <a:ext cx="4975650" cy="42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Te snelle opmars</a:t>
            </a:r>
            <a:endParaRPr dirty="0"/>
          </a:p>
        </p:txBody>
      </p:sp>
      <p:sp>
        <p:nvSpPr>
          <p:cNvPr id="529" name="Google Shape;529;p39"/>
          <p:cNvSpPr txBox="1">
            <a:spLocks noGrp="1"/>
          </p:cNvSpPr>
          <p:nvPr>
            <p:ph type="subTitle" idx="5"/>
          </p:nvPr>
        </p:nvSpPr>
        <p:spPr>
          <a:xfrm>
            <a:off x="825075" y="2175190"/>
            <a:ext cx="4775625"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Sigfriedlinie</a:t>
            </a:r>
            <a:endParaRPr dirty="0"/>
          </a:p>
        </p:txBody>
      </p:sp>
      <p:sp>
        <p:nvSpPr>
          <p:cNvPr id="530" name="Google Shape;530;p39"/>
          <p:cNvSpPr txBox="1">
            <a:spLocks noGrp="1"/>
          </p:cNvSpPr>
          <p:nvPr>
            <p:ph type="subTitle" idx="6"/>
          </p:nvPr>
        </p:nvSpPr>
        <p:spPr>
          <a:xfrm>
            <a:off x="825074" y="3507292"/>
            <a:ext cx="4585125" cy="45887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Plan Montgomery</a:t>
            </a:r>
            <a:endParaRPr dirty="0"/>
          </a:p>
        </p:txBody>
      </p:sp>
      <p:sp>
        <p:nvSpPr>
          <p:cNvPr id="2" name="Google Shape;525;p39">
            <a:extLst>
              <a:ext uri="{FF2B5EF4-FFF2-40B4-BE49-F238E27FC236}">
                <a16:creationId xmlns:a16="http://schemas.microsoft.com/office/drawing/2014/main" id="{71DABB6A-D4B5-A12A-42BC-D9AD0D822D1B}"/>
              </a:ext>
            </a:extLst>
          </p:cNvPr>
          <p:cNvSpPr txBox="1">
            <a:spLocks/>
          </p:cNvSpPr>
          <p:nvPr/>
        </p:nvSpPr>
        <p:spPr>
          <a:xfrm>
            <a:off x="825075" y="2513191"/>
            <a:ext cx="4775625" cy="656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1"/>
              </a:buClr>
              <a:buSzPts val="1400"/>
              <a:buFont typeface="Public Sans"/>
              <a:buNone/>
              <a:defRPr sz="1400" b="0" i="0" u="none" strike="noStrike" cap="none">
                <a:solidFill>
                  <a:schemeClr val="dk1"/>
                </a:solidFill>
                <a:latin typeface="Public Sans"/>
                <a:ea typeface="Public Sans"/>
                <a:cs typeface="Public Sans"/>
                <a:sym typeface="Public Sans"/>
              </a:defRPr>
            </a:lvl1pPr>
            <a:lvl2pPr marL="914400" marR="0" lvl="1" indent="-317500" algn="l" rtl="0">
              <a:lnSpc>
                <a:spcPct val="115000"/>
              </a:lnSpc>
              <a:spcBef>
                <a:spcPts val="0"/>
              </a:spcBef>
              <a:spcAft>
                <a:spcPts val="0"/>
              </a:spcAft>
              <a:buClr>
                <a:schemeClr val="dk1"/>
              </a:buClr>
              <a:buSzPts val="1400"/>
              <a:buFont typeface="Public Sans"/>
              <a:buNone/>
              <a:defRPr sz="1400" b="0" i="0" u="none" strike="noStrike" cap="none">
                <a:solidFill>
                  <a:schemeClr val="dk1"/>
                </a:solidFill>
                <a:latin typeface="Public Sans"/>
                <a:ea typeface="Public Sans"/>
                <a:cs typeface="Public Sans"/>
                <a:sym typeface="Public Sans"/>
              </a:defRPr>
            </a:lvl2pPr>
            <a:lvl3pPr marL="1371600" marR="0" lvl="2" indent="-317500" algn="l" rtl="0">
              <a:lnSpc>
                <a:spcPct val="115000"/>
              </a:lnSpc>
              <a:spcBef>
                <a:spcPts val="0"/>
              </a:spcBef>
              <a:spcAft>
                <a:spcPts val="0"/>
              </a:spcAft>
              <a:buClr>
                <a:schemeClr val="dk1"/>
              </a:buClr>
              <a:buSzPts val="1400"/>
              <a:buFont typeface="Public Sans"/>
              <a:buNone/>
              <a:defRPr sz="1400" b="0" i="0" u="none" strike="noStrike" cap="none">
                <a:solidFill>
                  <a:schemeClr val="dk1"/>
                </a:solidFill>
                <a:latin typeface="Public Sans"/>
                <a:ea typeface="Public Sans"/>
                <a:cs typeface="Public Sans"/>
                <a:sym typeface="Public Sans"/>
              </a:defRPr>
            </a:lvl3pPr>
            <a:lvl4pPr marL="1828800" marR="0" lvl="3" indent="-317500" algn="l" rtl="0">
              <a:lnSpc>
                <a:spcPct val="115000"/>
              </a:lnSpc>
              <a:spcBef>
                <a:spcPts val="0"/>
              </a:spcBef>
              <a:spcAft>
                <a:spcPts val="0"/>
              </a:spcAft>
              <a:buClr>
                <a:schemeClr val="dk1"/>
              </a:buClr>
              <a:buSzPts val="1400"/>
              <a:buFont typeface="Public Sans"/>
              <a:buNone/>
              <a:defRPr sz="1400" b="0" i="0" u="none" strike="noStrike" cap="none">
                <a:solidFill>
                  <a:schemeClr val="dk1"/>
                </a:solidFill>
                <a:latin typeface="Public Sans"/>
                <a:ea typeface="Public Sans"/>
                <a:cs typeface="Public Sans"/>
                <a:sym typeface="Public Sans"/>
              </a:defRPr>
            </a:lvl4pPr>
            <a:lvl5pPr marL="2286000" marR="0" lvl="4" indent="-317500" algn="l" rtl="0">
              <a:lnSpc>
                <a:spcPct val="115000"/>
              </a:lnSpc>
              <a:spcBef>
                <a:spcPts val="0"/>
              </a:spcBef>
              <a:spcAft>
                <a:spcPts val="0"/>
              </a:spcAft>
              <a:buClr>
                <a:schemeClr val="dk1"/>
              </a:buClr>
              <a:buSzPts val="1400"/>
              <a:buFont typeface="Public Sans"/>
              <a:buNone/>
              <a:defRPr sz="1400" b="0" i="0" u="none" strike="noStrike" cap="none">
                <a:solidFill>
                  <a:schemeClr val="dk1"/>
                </a:solidFill>
                <a:latin typeface="Public Sans"/>
                <a:ea typeface="Public Sans"/>
                <a:cs typeface="Public Sans"/>
                <a:sym typeface="Public Sans"/>
              </a:defRPr>
            </a:lvl5pPr>
            <a:lvl6pPr marL="2743200" marR="0" lvl="5" indent="-317500" algn="l" rtl="0">
              <a:lnSpc>
                <a:spcPct val="115000"/>
              </a:lnSpc>
              <a:spcBef>
                <a:spcPts val="0"/>
              </a:spcBef>
              <a:spcAft>
                <a:spcPts val="0"/>
              </a:spcAft>
              <a:buClr>
                <a:schemeClr val="dk1"/>
              </a:buClr>
              <a:buSzPts val="1400"/>
              <a:buFont typeface="Public Sans"/>
              <a:buNone/>
              <a:defRPr sz="1400" b="0" i="0" u="none" strike="noStrike" cap="none">
                <a:solidFill>
                  <a:schemeClr val="dk1"/>
                </a:solidFill>
                <a:latin typeface="Public Sans"/>
                <a:ea typeface="Public Sans"/>
                <a:cs typeface="Public Sans"/>
                <a:sym typeface="Public Sans"/>
              </a:defRPr>
            </a:lvl6pPr>
            <a:lvl7pPr marL="3200400" marR="0" lvl="6" indent="-317500" algn="l" rtl="0">
              <a:lnSpc>
                <a:spcPct val="115000"/>
              </a:lnSpc>
              <a:spcBef>
                <a:spcPts val="0"/>
              </a:spcBef>
              <a:spcAft>
                <a:spcPts val="0"/>
              </a:spcAft>
              <a:buClr>
                <a:schemeClr val="dk1"/>
              </a:buClr>
              <a:buSzPts val="1400"/>
              <a:buFont typeface="Public Sans"/>
              <a:buNone/>
              <a:defRPr sz="1400" b="0" i="0" u="none" strike="noStrike" cap="none">
                <a:solidFill>
                  <a:schemeClr val="dk1"/>
                </a:solidFill>
                <a:latin typeface="Public Sans"/>
                <a:ea typeface="Public Sans"/>
                <a:cs typeface="Public Sans"/>
                <a:sym typeface="Public Sans"/>
              </a:defRPr>
            </a:lvl7pPr>
            <a:lvl8pPr marL="3657600" marR="0" lvl="7" indent="-317500" algn="l" rtl="0">
              <a:lnSpc>
                <a:spcPct val="115000"/>
              </a:lnSpc>
              <a:spcBef>
                <a:spcPts val="0"/>
              </a:spcBef>
              <a:spcAft>
                <a:spcPts val="0"/>
              </a:spcAft>
              <a:buClr>
                <a:schemeClr val="dk1"/>
              </a:buClr>
              <a:buSzPts val="1400"/>
              <a:buFont typeface="Public Sans"/>
              <a:buNone/>
              <a:defRPr sz="1400" b="0" i="0" u="none" strike="noStrike" cap="none">
                <a:solidFill>
                  <a:schemeClr val="dk1"/>
                </a:solidFill>
                <a:latin typeface="Public Sans"/>
                <a:ea typeface="Public Sans"/>
                <a:cs typeface="Public Sans"/>
                <a:sym typeface="Public Sans"/>
              </a:defRPr>
            </a:lvl8pPr>
            <a:lvl9pPr marL="4114800" marR="0" lvl="8" indent="-317500" algn="l" rtl="0">
              <a:lnSpc>
                <a:spcPct val="115000"/>
              </a:lnSpc>
              <a:spcBef>
                <a:spcPts val="0"/>
              </a:spcBef>
              <a:spcAft>
                <a:spcPts val="0"/>
              </a:spcAft>
              <a:buClr>
                <a:schemeClr val="dk1"/>
              </a:buClr>
              <a:buSzPts val="1400"/>
              <a:buFont typeface="Public Sans"/>
              <a:buNone/>
              <a:defRPr sz="1400" b="0" i="0" u="none" strike="noStrike" cap="none">
                <a:solidFill>
                  <a:schemeClr val="dk1"/>
                </a:solidFill>
                <a:latin typeface="Public Sans"/>
                <a:ea typeface="Public Sans"/>
                <a:cs typeface="Public Sans"/>
                <a:sym typeface="Public Sans"/>
              </a:defRPr>
            </a:lvl9pPr>
          </a:lstStyle>
          <a:p>
            <a:pPr marL="0" indent="0"/>
            <a:r>
              <a:rPr lang="nl-NL" dirty="0"/>
              <a:t>Duitsland had een verdedigingslinie aan de Frans/Duitse grens. Deze linie werd gezien als te sterk om te veroveren.  </a:t>
            </a:r>
          </a:p>
        </p:txBody>
      </p:sp>
      <p:grpSp>
        <p:nvGrpSpPr>
          <p:cNvPr id="5" name="Google Shape;456;p35">
            <a:extLst>
              <a:ext uri="{FF2B5EF4-FFF2-40B4-BE49-F238E27FC236}">
                <a16:creationId xmlns:a16="http://schemas.microsoft.com/office/drawing/2014/main" id="{2BB8D6A1-2FB8-41AC-7000-7B5D1CDFD5BA}"/>
              </a:ext>
            </a:extLst>
          </p:cNvPr>
          <p:cNvGrpSpPr/>
          <p:nvPr/>
        </p:nvGrpSpPr>
        <p:grpSpPr>
          <a:xfrm rot="21027010">
            <a:off x="5905724" y="3041212"/>
            <a:ext cx="1342577" cy="2411342"/>
            <a:chOff x="6419364" y="191095"/>
            <a:chExt cx="2484618" cy="2967516"/>
          </a:xfrm>
        </p:grpSpPr>
        <p:sp>
          <p:nvSpPr>
            <p:cNvPr id="6" name="Google Shape;457;p35">
              <a:extLst>
                <a:ext uri="{FF2B5EF4-FFF2-40B4-BE49-F238E27FC236}">
                  <a16:creationId xmlns:a16="http://schemas.microsoft.com/office/drawing/2014/main" id="{F86526AF-5630-AC70-01AB-EDAAD50ED0C1}"/>
                </a:ext>
              </a:extLst>
            </p:cNvPr>
            <p:cNvSpPr/>
            <p:nvPr/>
          </p:nvSpPr>
          <p:spPr>
            <a:xfrm rot="-10252217">
              <a:off x="8183781" y="2438410"/>
              <a:ext cx="671203" cy="671203"/>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 name="Google Shape;458;p35">
              <a:extLst>
                <a:ext uri="{FF2B5EF4-FFF2-40B4-BE49-F238E27FC236}">
                  <a16:creationId xmlns:a16="http://schemas.microsoft.com/office/drawing/2014/main" id="{BD5C0E4A-161C-7CC2-EDB8-26751F51EBA0}"/>
                </a:ext>
              </a:extLst>
            </p:cNvPr>
            <p:cNvSpPr/>
            <p:nvPr/>
          </p:nvSpPr>
          <p:spPr>
            <a:xfrm rot="546997">
              <a:off x="6468231" y="239962"/>
              <a:ext cx="670267" cy="670267"/>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Lato"/>
                <a:ea typeface="Lato"/>
                <a:cs typeface="Lato"/>
                <a:sym typeface="Lato"/>
              </a:endParaRPr>
            </a:p>
          </p:txBody>
        </p:sp>
      </p:grpSp>
      <p:pic>
        <p:nvPicPr>
          <p:cNvPr id="8" name="Picture 8" descr="Operation Market Garden - Wikipedia">
            <a:extLst>
              <a:ext uri="{FF2B5EF4-FFF2-40B4-BE49-F238E27FC236}">
                <a16:creationId xmlns:a16="http://schemas.microsoft.com/office/drawing/2014/main" id="{3DEEA47C-D4CE-A2C5-109C-06BB9D57C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846" y="3312748"/>
            <a:ext cx="1384741" cy="183075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456;p35">
            <a:extLst>
              <a:ext uri="{FF2B5EF4-FFF2-40B4-BE49-F238E27FC236}">
                <a16:creationId xmlns:a16="http://schemas.microsoft.com/office/drawing/2014/main" id="{CF79A14E-0465-4D09-B900-9E3F6B86B9E7}"/>
              </a:ext>
            </a:extLst>
          </p:cNvPr>
          <p:cNvGrpSpPr/>
          <p:nvPr/>
        </p:nvGrpSpPr>
        <p:grpSpPr>
          <a:xfrm rot="21027010">
            <a:off x="5881628" y="-231666"/>
            <a:ext cx="2886196" cy="3627676"/>
            <a:chOff x="6419364" y="191095"/>
            <a:chExt cx="2484618" cy="2967516"/>
          </a:xfrm>
        </p:grpSpPr>
        <p:sp>
          <p:nvSpPr>
            <p:cNvPr id="10" name="Google Shape;457;p35">
              <a:extLst>
                <a:ext uri="{FF2B5EF4-FFF2-40B4-BE49-F238E27FC236}">
                  <a16:creationId xmlns:a16="http://schemas.microsoft.com/office/drawing/2014/main" id="{F71AE14F-3B85-F86E-E647-6198180CEF08}"/>
                </a:ext>
              </a:extLst>
            </p:cNvPr>
            <p:cNvSpPr/>
            <p:nvPr/>
          </p:nvSpPr>
          <p:spPr>
            <a:xfrm rot="-10252217">
              <a:off x="8183781" y="2438410"/>
              <a:ext cx="671203" cy="671203"/>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1" name="Google Shape;458;p35">
              <a:extLst>
                <a:ext uri="{FF2B5EF4-FFF2-40B4-BE49-F238E27FC236}">
                  <a16:creationId xmlns:a16="http://schemas.microsoft.com/office/drawing/2014/main" id="{EABACE7E-D6F9-854C-4E08-D2CCAE40505C}"/>
                </a:ext>
              </a:extLst>
            </p:cNvPr>
            <p:cNvSpPr/>
            <p:nvPr/>
          </p:nvSpPr>
          <p:spPr>
            <a:xfrm rot="546997">
              <a:off x="6468231" y="239962"/>
              <a:ext cx="670267" cy="670267"/>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Lato"/>
                <a:ea typeface="Lato"/>
                <a:cs typeface="Lato"/>
                <a:sym typeface="Lato"/>
              </a:endParaRPr>
            </a:p>
          </p:txBody>
        </p:sp>
      </p:grpSp>
      <p:pic>
        <p:nvPicPr>
          <p:cNvPr id="9218" name="Picture 2" descr="Heemkring Heel - Market Garden en Nutcracker">
            <a:extLst>
              <a:ext uri="{FF2B5EF4-FFF2-40B4-BE49-F238E27FC236}">
                <a16:creationId xmlns:a16="http://schemas.microsoft.com/office/drawing/2014/main" id="{19488096-B0D0-6997-9E5E-D67A0A483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9468" y="127630"/>
            <a:ext cx="2933057" cy="2933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8"/>
          <p:cNvSpPr txBox="1">
            <a:spLocks noGrp="1"/>
          </p:cNvSpPr>
          <p:nvPr>
            <p:ph type="title"/>
          </p:nvPr>
        </p:nvSpPr>
        <p:spPr>
          <a:xfrm>
            <a:off x="814287" y="1241213"/>
            <a:ext cx="7366821" cy="11449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Wat was operatie Market Garden?</a:t>
            </a:r>
            <a:endParaRPr dirty="0"/>
          </a:p>
        </p:txBody>
      </p:sp>
      <p:sp>
        <p:nvSpPr>
          <p:cNvPr id="508" name="Google Shape;508;p38"/>
          <p:cNvSpPr txBox="1">
            <a:spLocks noGrp="1"/>
          </p:cNvSpPr>
          <p:nvPr>
            <p:ph type="title" idx="2"/>
          </p:nvPr>
        </p:nvSpPr>
        <p:spPr>
          <a:xfrm>
            <a:off x="814288" y="472818"/>
            <a:ext cx="13242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pic>
        <p:nvPicPr>
          <p:cNvPr id="517" name="Google Shape;517;p38"/>
          <p:cNvPicPr preferRelativeResize="0"/>
          <p:nvPr/>
        </p:nvPicPr>
        <p:blipFill rotWithShape="1">
          <a:blip r:embed="rId3">
            <a:alphaModFix/>
          </a:blip>
          <a:srcRect l="6485" t="9678" r="7039" b="6309"/>
          <a:stretch/>
        </p:blipFill>
        <p:spPr>
          <a:xfrm rot="704876">
            <a:off x="6833379" y="1008406"/>
            <a:ext cx="1975889" cy="1491490"/>
          </a:xfrm>
          <a:prstGeom prst="rect">
            <a:avLst/>
          </a:prstGeom>
          <a:noFill/>
          <a:ln>
            <a:noFill/>
          </a:ln>
        </p:spPr>
      </p:pic>
      <p:sp>
        <p:nvSpPr>
          <p:cNvPr id="518" name="Google Shape;518;p38"/>
          <p:cNvSpPr/>
          <p:nvPr/>
        </p:nvSpPr>
        <p:spPr>
          <a:xfrm rot="782484">
            <a:off x="7882389" y="910727"/>
            <a:ext cx="192772" cy="367645"/>
          </a:xfrm>
          <a:prstGeom prst="rect">
            <a:avLst/>
          </a:prstGeom>
          <a:solidFill>
            <a:srgbClr val="1F1F1F">
              <a:alpha val="295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antari"/>
              <a:ea typeface="Gantari"/>
              <a:cs typeface="Gantari"/>
              <a:sym typeface="Gantari"/>
            </a:endParaRPr>
          </a:p>
        </p:txBody>
      </p:sp>
      <p:sp>
        <p:nvSpPr>
          <p:cNvPr id="519" name="Google Shape;519;p38"/>
          <p:cNvSpPr txBox="1"/>
          <p:nvPr/>
        </p:nvSpPr>
        <p:spPr>
          <a:xfrm rot="711618">
            <a:off x="7009725" y="1399107"/>
            <a:ext cx="1623152" cy="83443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l-NL" sz="2000" i="1" dirty="0">
                <a:solidFill>
                  <a:schemeClr val="dk1"/>
                </a:solidFill>
                <a:latin typeface="Roboto Serif"/>
                <a:ea typeface="Roboto Serif"/>
                <a:cs typeface="Roboto Serif"/>
                <a:sym typeface="Roboto Serif"/>
              </a:rPr>
              <a:t>S</a:t>
            </a:r>
            <a:r>
              <a:rPr lang="en" sz="2000" i="1" dirty="0">
                <a:solidFill>
                  <a:schemeClr val="dk1"/>
                </a:solidFill>
                <a:latin typeface="Roboto Serif"/>
                <a:ea typeface="Roboto Serif"/>
                <a:cs typeface="Roboto Serif"/>
                <a:sym typeface="Roboto Serif"/>
              </a:rPr>
              <a:t>ept 1944</a:t>
            </a:r>
            <a:endParaRPr sz="2000" i="1" dirty="0">
              <a:solidFill>
                <a:schemeClr val="dk1"/>
              </a:solidFill>
              <a:latin typeface="Roboto Serif"/>
              <a:ea typeface="Roboto Serif"/>
              <a:cs typeface="Roboto Serif"/>
              <a:sym typeface="Roboto Serif"/>
            </a:endParaRPr>
          </a:p>
        </p:txBody>
      </p:sp>
      <p:pic>
        <p:nvPicPr>
          <p:cNvPr id="13" name="Picture 2" descr="6,376 Paratrooper Stock Photos, Pictures &amp; Royalty-Free Images - iStock | Ww2  paratrooper, Military paratrooper, Paratrooper toy">
            <a:extLst>
              <a:ext uri="{FF2B5EF4-FFF2-40B4-BE49-F238E27FC236}">
                <a16:creationId xmlns:a16="http://schemas.microsoft.com/office/drawing/2014/main" id="{0C7A922C-0451-6BB0-40E4-F34A1C18AA69}"/>
              </a:ext>
            </a:extLst>
          </p:cNvPr>
          <p:cNvPicPr>
            <a:picLocks noChangeAspect="1" noChangeArrowheads="1"/>
          </p:cNvPicPr>
          <p:nvPr/>
        </p:nvPicPr>
        <p:blipFill>
          <a:blip r:embed="rId4">
            <a:clrChange>
              <a:clrFrom>
                <a:srgbClr val="FFFFFF"/>
              </a:clrFrom>
              <a:clrTo>
                <a:srgbClr val="FFFFFF">
                  <a:alpha val="0"/>
                </a:srgbClr>
              </a:clrTo>
            </a:clrChange>
            <a:alphaModFix amt="85000"/>
            <a:extLst>
              <a:ext uri="{28A0092B-C50C-407E-A947-70E740481C1C}">
                <a14:useLocalDpi xmlns:a14="http://schemas.microsoft.com/office/drawing/2010/main" val="0"/>
              </a:ext>
            </a:extLst>
          </a:blip>
          <a:srcRect/>
          <a:stretch>
            <a:fillRect/>
          </a:stretch>
        </p:blipFill>
        <p:spPr bwMode="auto">
          <a:xfrm rot="935847">
            <a:off x="7894384" y="-1419948"/>
            <a:ext cx="1254005" cy="1274835"/>
          </a:xfrm>
          <a:prstGeom prst="rect">
            <a:avLst/>
          </a:prstGeom>
          <a:noFill/>
          <a:extLst>
            <a:ext uri="{909E8E84-426E-40DD-AFC4-6F175D3DCCD1}">
              <a14:hiddenFill xmlns:a14="http://schemas.microsoft.com/office/drawing/2010/main">
                <a:solidFill>
                  <a:srgbClr val="FFFFFF"/>
                </a:solidFill>
              </a14:hiddenFill>
            </a:ext>
          </a:extLst>
        </p:spPr>
      </p:pic>
      <p:grpSp>
        <p:nvGrpSpPr>
          <p:cNvPr id="843" name="Google Shape;843;p58"/>
          <p:cNvGrpSpPr/>
          <p:nvPr/>
        </p:nvGrpSpPr>
        <p:grpSpPr>
          <a:xfrm>
            <a:off x="5530462" y="2913303"/>
            <a:ext cx="3409950" cy="2039735"/>
            <a:chOff x="713225" y="1243500"/>
            <a:chExt cx="4281000" cy="2656500"/>
          </a:xfrm>
        </p:grpSpPr>
        <p:sp>
          <p:nvSpPr>
            <p:cNvPr id="844" name="Google Shape;844;p58"/>
            <p:cNvSpPr/>
            <p:nvPr/>
          </p:nvSpPr>
          <p:spPr>
            <a:xfrm>
              <a:off x="713225" y="1243500"/>
              <a:ext cx="4281000" cy="2656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8"/>
            <p:cNvSpPr/>
            <p:nvPr/>
          </p:nvSpPr>
          <p:spPr>
            <a:xfrm rot="-5400000">
              <a:off x="4567523" y="2524350"/>
              <a:ext cx="457800" cy="9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46" name="Google Shape;846;p58"/>
          <p:cNvPicPr preferRelativeResize="0"/>
          <p:nvPr/>
        </p:nvPicPr>
        <p:blipFill rotWithShape="1">
          <a:blip r:embed="rId5">
            <a:alphaModFix/>
          </a:blip>
          <a:srcRect r="7261"/>
          <a:stretch/>
        </p:blipFill>
        <p:spPr>
          <a:xfrm>
            <a:off x="5629275" y="3006135"/>
            <a:ext cx="3191338" cy="1842089"/>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32DDED-EACC-DB74-C80C-C927264FA288}"/>
              </a:ext>
            </a:extLst>
          </p:cNvPr>
          <p:cNvSpPr>
            <a:spLocks noGrp="1"/>
          </p:cNvSpPr>
          <p:nvPr>
            <p:ph type="title"/>
          </p:nvPr>
        </p:nvSpPr>
        <p:spPr/>
        <p:txBody>
          <a:bodyPr/>
          <a:lstStyle/>
          <a:p>
            <a:endParaRPr lang="nl-NL"/>
          </a:p>
        </p:txBody>
      </p:sp>
      <p:sp>
        <p:nvSpPr>
          <p:cNvPr id="3" name="Titel 2">
            <a:extLst>
              <a:ext uri="{FF2B5EF4-FFF2-40B4-BE49-F238E27FC236}">
                <a16:creationId xmlns:a16="http://schemas.microsoft.com/office/drawing/2014/main" id="{EEA99792-7F24-B54A-89EA-331A311083FB}"/>
              </a:ext>
            </a:extLst>
          </p:cNvPr>
          <p:cNvSpPr>
            <a:spLocks noGrp="1"/>
          </p:cNvSpPr>
          <p:nvPr>
            <p:ph type="title" idx="2"/>
          </p:nvPr>
        </p:nvSpPr>
        <p:spPr/>
        <p:txBody>
          <a:bodyPr/>
          <a:lstStyle/>
          <a:p>
            <a:endParaRPr lang="nl-NL"/>
          </a:p>
        </p:txBody>
      </p:sp>
      <p:sp>
        <p:nvSpPr>
          <p:cNvPr id="4" name="Ondertitel 3">
            <a:extLst>
              <a:ext uri="{FF2B5EF4-FFF2-40B4-BE49-F238E27FC236}">
                <a16:creationId xmlns:a16="http://schemas.microsoft.com/office/drawing/2014/main" id="{1F9ABBD2-BF6F-D4C8-F3DE-AA848889CDE3}"/>
              </a:ext>
            </a:extLst>
          </p:cNvPr>
          <p:cNvSpPr>
            <a:spLocks noGrp="1"/>
          </p:cNvSpPr>
          <p:nvPr>
            <p:ph type="subTitle" idx="1"/>
          </p:nvPr>
        </p:nvSpPr>
        <p:spPr/>
        <p:txBody>
          <a:bodyPr/>
          <a:lstStyle/>
          <a:p>
            <a:endParaRPr lang="nl-NL"/>
          </a:p>
        </p:txBody>
      </p:sp>
      <p:pic>
        <p:nvPicPr>
          <p:cNvPr id="11" name="Tijdelijke aanduiding voor afbeelding 10" descr="Afbeelding met zwart, duisternis&#10;&#10;Automatisch gegenereerde beschrijving">
            <a:extLst>
              <a:ext uri="{FF2B5EF4-FFF2-40B4-BE49-F238E27FC236}">
                <a16:creationId xmlns:a16="http://schemas.microsoft.com/office/drawing/2014/main" id="{BE433466-CBDB-6A6F-47FE-10AFB3753A5F}"/>
              </a:ext>
            </a:extLst>
          </p:cNvPr>
          <p:cNvPicPr>
            <a:picLocks noGrp="1" noChangeAspect="1"/>
          </p:cNvPicPr>
          <p:nvPr>
            <p:ph type="pic" idx="3"/>
          </p:nvPr>
        </p:nvPicPr>
        <p:blipFill>
          <a:blip r:embed="rId3"/>
          <a:srcRect t="20847" b="20847"/>
          <a:stretch>
            <a:fillRect/>
          </a:stretch>
        </p:blipFill>
        <p:spPr/>
      </p:pic>
      <p:pic>
        <p:nvPicPr>
          <p:cNvPr id="13" name="Tijdelijke aanduiding voor afbeelding 12" descr="Afbeelding met zwart, duisternis&#10;&#10;Automatisch gegenereerde beschrijving">
            <a:extLst>
              <a:ext uri="{FF2B5EF4-FFF2-40B4-BE49-F238E27FC236}">
                <a16:creationId xmlns:a16="http://schemas.microsoft.com/office/drawing/2014/main" id="{16118781-CC85-4A32-24C3-1B6559ECA81D}"/>
              </a:ext>
            </a:extLst>
          </p:cNvPr>
          <p:cNvPicPr>
            <a:picLocks noGrp="1" noChangeAspect="1"/>
          </p:cNvPicPr>
          <p:nvPr>
            <p:ph type="pic" idx="4"/>
          </p:nvPr>
        </p:nvPicPr>
        <p:blipFill>
          <a:blip r:embed="rId3"/>
          <a:srcRect t="20836" b="20836"/>
          <a:stretch>
            <a:fillRect/>
          </a:stretch>
        </p:blipFill>
        <p:spPr/>
      </p:pic>
      <p:pic>
        <p:nvPicPr>
          <p:cNvPr id="2050" name="Picture 2">
            <a:extLst>
              <a:ext uri="{FF2B5EF4-FFF2-40B4-BE49-F238E27FC236}">
                <a16:creationId xmlns:a16="http://schemas.microsoft.com/office/drawing/2014/main" id="{41284777-41EA-61C4-9437-31135D03D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descr="Afbeelding met zwart, duisternis&#10;&#10;Automatisch gegenereerde beschrijving">
            <a:extLst>
              <a:ext uri="{FF2B5EF4-FFF2-40B4-BE49-F238E27FC236}">
                <a16:creationId xmlns:a16="http://schemas.microsoft.com/office/drawing/2014/main" id="{88FF9CC2-24DB-F1A9-ECD5-D4D2C39ECA70}"/>
              </a:ext>
            </a:extLst>
          </p:cNvPr>
          <p:cNvPicPr>
            <a:picLocks noChangeAspect="1"/>
          </p:cNvPicPr>
          <p:nvPr/>
        </p:nvPicPr>
        <p:blipFill>
          <a:blip r:embed="rId3"/>
          <a:stretch>
            <a:fillRect/>
          </a:stretch>
        </p:blipFill>
        <p:spPr>
          <a:xfrm rot="2388917">
            <a:off x="6369436" y="2762703"/>
            <a:ext cx="388128" cy="388128"/>
          </a:xfrm>
          <a:prstGeom prst="rect">
            <a:avLst/>
          </a:prstGeom>
        </p:spPr>
      </p:pic>
      <p:pic>
        <p:nvPicPr>
          <p:cNvPr id="16" name="Afbeelding 15" descr="Afbeelding met zwart, duisternis&#10;&#10;Automatisch gegenereerde beschrijving">
            <a:extLst>
              <a:ext uri="{FF2B5EF4-FFF2-40B4-BE49-F238E27FC236}">
                <a16:creationId xmlns:a16="http://schemas.microsoft.com/office/drawing/2014/main" id="{A1143098-677B-8BF4-B9FF-94E82360CB6A}"/>
              </a:ext>
            </a:extLst>
          </p:cNvPr>
          <p:cNvPicPr>
            <a:picLocks noChangeAspect="1"/>
          </p:cNvPicPr>
          <p:nvPr/>
        </p:nvPicPr>
        <p:blipFill>
          <a:blip r:embed="rId3"/>
          <a:stretch>
            <a:fillRect/>
          </a:stretch>
        </p:blipFill>
        <p:spPr>
          <a:xfrm rot="2388917">
            <a:off x="7386362" y="1711036"/>
            <a:ext cx="388128" cy="388128"/>
          </a:xfrm>
          <a:prstGeom prst="rect">
            <a:avLst/>
          </a:prstGeom>
        </p:spPr>
      </p:pic>
      <p:pic>
        <p:nvPicPr>
          <p:cNvPr id="17" name="Afbeelding 16" descr="Afbeelding met zwart, duisternis&#10;&#10;Automatisch gegenereerde beschrijving">
            <a:extLst>
              <a:ext uri="{FF2B5EF4-FFF2-40B4-BE49-F238E27FC236}">
                <a16:creationId xmlns:a16="http://schemas.microsoft.com/office/drawing/2014/main" id="{4C5ECFA0-952D-FFD1-8A86-D98AF3AE7F05}"/>
              </a:ext>
            </a:extLst>
          </p:cNvPr>
          <p:cNvPicPr>
            <a:picLocks noChangeAspect="1"/>
          </p:cNvPicPr>
          <p:nvPr/>
        </p:nvPicPr>
        <p:blipFill>
          <a:blip r:embed="rId3"/>
          <a:stretch>
            <a:fillRect/>
          </a:stretch>
        </p:blipFill>
        <p:spPr>
          <a:xfrm rot="2388917">
            <a:off x="6964062" y="789660"/>
            <a:ext cx="388128" cy="388128"/>
          </a:xfrm>
          <a:prstGeom prst="rect">
            <a:avLst/>
          </a:prstGeom>
        </p:spPr>
      </p:pic>
      <p:sp>
        <p:nvSpPr>
          <p:cNvPr id="22" name="Tekstvak 21">
            <a:extLst>
              <a:ext uri="{FF2B5EF4-FFF2-40B4-BE49-F238E27FC236}">
                <a16:creationId xmlns:a16="http://schemas.microsoft.com/office/drawing/2014/main" id="{C1B3F1AA-7063-DC20-7C30-BE9816CF3B4A}"/>
              </a:ext>
            </a:extLst>
          </p:cNvPr>
          <p:cNvSpPr txBox="1"/>
          <p:nvPr/>
        </p:nvSpPr>
        <p:spPr>
          <a:xfrm>
            <a:off x="5631240" y="339357"/>
            <a:ext cx="1914525"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dirty="0" err="1"/>
              <a:t>Operatie</a:t>
            </a:r>
            <a:r>
              <a:rPr lang="en-US" dirty="0"/>
              <a:t> Market</a:t>
            </a:r>
            <a:endParaRPr lang="nl-NL" dirty="0"/>
          </a:p>
        </p:txBody>
      </p:sp>
      <p:pic>
        <p:nvPicPr>
          <p:cNvPr id="23" name="Picture 4" descr="Montgomery – Slag om Arnhem Archief">
            <a:extLst>
              <a:ext uri="{FF2B5EF4-FFF2-40B4-BE49-F238E27FC236}">
                <a16:creationId xmlns:a16="http://schemas.microsoft.com/office/drawing/2014/main" id="{8D2164E4-0CB7-ABAA-9AC7-68D1D3D7B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6888" y="667116"/>
            <a:ext cx="1264321" cy="948241"/>
          </a:xfrm>
          <a:prstGeom prst="rect">
            <a:avLst/>
          </a:prstGeom>
          <a:noFill/>
          <a:extLst>
            <a:ext uri="{909E8E84-426E-40DD-AFC4-6F175D3DCCD1}">
              <a14:hiddenFill xmlns:a14="http://schemas.microsoft.com/office/drawing/2010/main">
                <a:solidFill>
                  <a:srgbClr val="FFFFFF"/>
                </a:solidFill>
              </a14:hiddenFill>
            </a:ext>
          </a:extLst>
        </p:spPr>
      </p:pic>
      <p:pic>
        <p:nvPicPr>
          <p:cNvPr id="24" name="Afbeelding 23" descr="Afbeelding met zwart, duisternis&#10;&#10;Automatisch gegenereerde beschrijving">
            <a:extLst>
              <a:ext uri="{FF2B5EF4-FFF2-40B4-BE49-F238E27FC236}">
                <a16:creationId xmlns:a16="http://schemas.microsoft.com/office/drawing/2014/main" id="{7A15A721-79A0-26D3-5E66-798DB5CA9F83}"/>
              </a:ext>
            </a:extLst>
          </p:cNvPr>
          <p:cNvPicPr>
            <a:picLocks noChangeAspect="1"/>
          </p:cNvPicPr>
          <p:nvPr/>
        </p:nvPicPr>
        <p:blipFill>
          <a:blip r:embed="rId6"/>
          <a:stretch>
            <a:fillRect/>
          </a:stretch>
        </p:blipFill>
        <p:spPr>
          <a:xfrm>
            <a:off x="5054120" y="6580082"/>
            <a:ext cx="696510" cy="696510"/>
          </a:xfrm>
          <a:prstGeom prst="rect">
            <a:avLst/>
          </a:prstGeom>
        </p:spPr>
      </p:pic>
      <p:pic>
        <p:nvPicPr>
          <p:cNvPr id="25" name="Afbeelding 24" descr="Afbeelding met zwart, duisternis&#10;&#10;Automatisch gegenereerde beschrijving">
            <a:extLst>
              <a:ext uri="{FF2B5EF4-FFF2-40B4-BE49-F238E27FC236}">
                <a16:creationId xmlns:a16="http://schemas.microsoft.com/office/drawing/2014/main" id="{B06B7D39-F007-964D-4227-7F029A328C8D}"/>
              </a:ext>
            </a:extLst>
          </p:cNvPr>
          <p:cNvPicPr>
            <a:picLocks noChangeAspect="1"/>
          </p:cNvPicPr>
          <p:nvPr/>
        </p:nvPicPr>
        <p:blipFill>
          <a:blip r:embed="rId6"/>
          <a:stretch>
            <a:fillRect/>
          </a:stretch>
        </p:blipFill>
        <p:spPr>
          <a:xfrm>
            <a:off x="6092687" y="6217712"/>
            <a:ext cx="696510" cy="696510"/>
          </a:xfrm>
          <a:prstGeom prst="rect">
            <a:avLst/>
          </a:prstGeom>
        </p:spPr>
      </p:pic>
      <p:pic>
        <p:nvPicPr>
          <p:cNvPr id="26" name="Afbeelding 25" descr="Afbeelding met zwart, duisternis&#10;&#10;Automatisch gegenereerde beschrijving">
            <a:extLst>
              <a:ext uri="{FF2B5EF4-FFF2-40B4-BE49-F238E27FC236}">
                <a16:creationId xmlns:a16="http://schemas.microsoft.com/office/drawing/2014/main" id="{D8E201A7-796F-DD11-67CB-9AB79DCB4B5E}"/>
              </a:ext>
            </a:extLst>
          </p:cNvPr>
          <p:cNvPicPr>
            <a:picLocks noChangeAspect="1"/>
          </p:cNvPicPr>
          <p:nvPr/>
        </p:nvPicPr>
        <p:blipFill>
          <a:blip r:embed="rId6"/>
          <a:stretch>
            <a:fillRect/>
          </a:stretch>
        </p:blipFill>
        <p:spPr>
          <a:xfrm>
            <a:off x="6488571" y="5134602"/>
            <a:ext cx="696510" cy="696510"/>
          </a:xfrm>
          <a:prstGeom prst="rect">
            <a:avLst/>
          </a:prstGeom>
        </p:spPr>
      </p:pic>
      <p:sp>
        <p:nvSpPr>
          <p:cNvPr id="27" name="Tekstvak 26">
            <a:extLst>
              <a:ext uri="{FF2B5EF4-FFF2-40B4-BE49-F238E27FC236}">
                <a16:creationId xmlns:a16="http://schemas.microsoft.com/office/drawing/2014/main" id="{08636FA7-47E3-9553-7A6E-39BECAE606A3}"/>
              </a:ext>
            </a:extLst>
          </p:cNvPr>
          <p:cNvSpPr txBox="1"/>
          <p:nvPr/>
        </p:nvSpPr>
        <p:spPr>
          <a:xfrm>
            <a:off x="0" y="-483595"/>
            <a:ext cx="4572000" cy="523220"/>
          </a:xfrm>
          <a:prstGeom prst="rect">
            <a:avLst/>
          </a:prstGeom>
          <a:noFill/>
        </p:spPr>
        <p:txBody>
          <a:bodyPr wrap="square">
            <a:spAutoFit/>
          </a:bodyPr>
          <a:lstStyle/>
          <a:p>
            <a:pPr marL="0" lvl="0" indent="0" algn="l" rtl="0">
              <a:spcBef>
                <a:spcPts val="0"/>
              </a:spcBef>
              <a:spcAft>
                <a:spcPts val="0"/>
              </a:spcAft>
              <a:buNone/>
            </a:pPr>
            <a:r>
              <a:rPr lang="nl-NL" dirty="0"/>
              <a:t>Wat was operatie Market Garden?</a:t>
            </a:r>
          </a:p>
          <a:p>
            <a:r>
              <a:rPr lang="nl-NL" dirty="0"/>
              <a:t>02</a:t>
            </a:r>
          </a:p>
        </p:txBody>
      </p:sp>
    </p:spTree>
    <p:extLst>
      <p:ext uri="{BB962C8B-B14F-4D97-AF65-F5344CB8AC3E}">
        <p14:creationId xmlns:p14="http://schemas.microsoft.com/office/powerpoint/2010/main" val="3292470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 presetClass="entr" presetSubtype="0" fill="hold" grpId="0" nodeType="afterEffect">
                                  <p:stCondLst>
                                    <p:cond delay="1000"/>
                                  </p:stCondLst>
                                  <p:childTnLst>
                                    <p:set>
                                      <p:cBhvr>
                                        <p:cTn id="19" dur="1" fill="hold">
                                          <p:stCondLst>
                                            <p:cond delay="0"/>
                                          </p:stCondLst>
                                        </p:cTn>
                                        <p:tgtEl>
                                          <p:spTgt spid="22"/>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World War II Soldiers by Slidesgo">
  <a:themeElements>
    <a:clrScheme name="Simple Light">
      <a:dk1>
        <a:srgbClr val="272626"/>
      </a:dk1>
      <a:lt1>
        <a:srgbClr val="ECE2D6"/>
      </a:lt1>
      <a:dk2>
        <a:srgbClr val="764C38"/>
      </a:dk2>
      <a:lt2>
        <a:srgbClr val="705D22"/>
      </a:lt2>
      <a:accent1>
        <a:srgbClr val="474D35"/>
      </a:accent1>
      <a:accent2>
        <a:srgbClr val="55656E"/>
      </a:accent2>
      <a:accent3>
        <a:srgbClr val="304746"/>
      </a:accent3>
      <a:accent4>
        <a:srgbClr val="864442"/>
      </a:accent4>
      <a:accent5>
        <a:srgbClr val="FFFFFF"/>
      </a:accent5>
      <a:accent6>
        <a:srgbClr val="FFFFFF"/>
      </a:accent6>
      <a:hlink>
        <a:srgbClr val="2726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3207</TotalTime>
  <Words>992</Words>
  <Application>Microsoft Office PowerPoint</Application>
  <PresentationFormat>Diavoorstelling (16:9)</PresentationFormat>
  <Paragraphs>184</Paragraphs>
  <Slides>27</Slides>
  <Notes>19</Notes>
  <HiddenSlides>0</HiddenSlides>
  <MMClips>1</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27</vt:i4>
      </vt:variant>
    </vt:vector>
  </HeadingPairs>
  <TitlesOfParts>
    <vt:vector size="38" baseType="lpstr">
      <vt:lpstr>-apple-system</vt:lpstr>
      <vt:lpstr>Gantari</vt:lpstr>
      <vt:lpstr>Lato</vt:lpstr>
      <vt:lpstr>Libre Baskerville</vt:lpstr>
      <vt:lpstr>Assistant</vt:lpstr>
      <vt:lpstr>Roboto Serif SemiBold</vt:lpstr>
      <vt:lpstr>Wingdings</vt:lpstr>
      <vt:lpstr>Roboto Serif</vt:lpstr>
      <vt:lpstr>Public Sans</vt:lpstr>
      <vt:lpstr>Arial</vt:lpstr>
      <vt:lpstr>World War II Soldiers by Slidesgo</vt:lpstr>
      <vt:lpstr>Operatie Market Garden 80 jaar</vt:lpstr>
      <vt:lpstr>80 jaar vrijheid</vt:lpstr>
      <vt:lpstr>Inhoudsopgrave</vt:lpstr>
      <vt:lpstr>PowerPoint-presentatie</vt:lpstr>
      <vt:lpstr>PowerPoint-presentatie</vt:lpstr>
      <vt:lpstr>PowerPoint-presentatie</vt:lpstr>
      <vt:lpstr>Hoe nu verder?</vt:lpstr>
      <vt:lpstr>Wat was operatie Market Garden?</vt:lpstr>
      <vt:lpstr>PowerPoint-presentatie</vt:lpstr>
      <vt:lpstr>PowerPoint-presentatie</vt:lpstr>
      <vt:lpstr>Doel: </vt:lpstr>
      <vt:lpstr>PowerPoint-presentatie</vt:lpstr>
      <vt:lpstr>Belang bruggen</vt:lpstr>
      <vt:lpstr>35.000 </vt:lpstr>
      <vt:lpstr>Market Garden in Valkenswaard</vt:lpstr>
      <vt:lpstr>Market Garden in Valkenswaard</vt:lpstr>
      <vt:lpstr>Market Garden in Valkenswaard</vt:lpstr>
      <vt:lpstr>Market Garden in Valkenswaard</vt:lpstr>
      <vt:lpstr>Market Garden in Valkenswaard</vt:lpstr>
      <vt:lpstr>PowerPoint-presentatie</vt:lpstr>
      <vt:lpstr>- Bill Parkes</vt:lpstr>
      <vt:lpstr>PowerPoint-presentatie</vt:lpstr>
      <vt:lpstr>PowerPoint-presentatie</vt:lpstr>
      <vt:lpstr>Lokale gebeurtenissen</vt:lpstr>
      <vt:lpstr>Liberation Task Force</vt:lpstr>
      <vt:lpstr>Liberation Task Force</vt:lpstr>
      <vt:lpstr>Pop-up museum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Joeri van der Velde</dc:creator>
  <cp:lastModifiedBy>Koen van den Eventuin</cp:lastModifiedBy>
  <cp:revision>4</cp:revision>
  <dcterms:modified xsi:type="dcterms:W3CDTF">2024-09-10T05:00:53Z</dcterms:modified>
</cp:coreProperties>
</file>